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5"/>
  </p:notesMasterIdLst>
  <p:sldIdLst>
    <p:sldId id="256" r:id="rId5"/>
    <p:sldId id="262" r:id="rId6"/>
    <p:sldId id="261" r:id="rId7"/>
    <p:sldId id="263" r:id="rId8"/>
    <p:sldId id="260" r:id="rId9"/>
    <p:sldId id="258" r:id="rId10"/>
    <p:sldId id="268" r:id="rId11"/>
    <p:sldId id="265" r:id="rId12"/>
    <p:sldId id="266" r:id="rId13"/>
    <p:sldId id="264" r:id="rId14"/>
  </p:sldIdLst>
  <p:sldSz cx="9144000" cy="6858000" type="screen4x3"/>
  <p:notesSz cx="7099300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49A2869-97F8-5C69-7943-7A2D160B7935}" name="Masotti Sabina" initials="SM" userId="S::smasotti@provincia.ra.it::e2c6a8ce-17b8-49e3-b80f-aff836856178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9415"/>
    <a:srgbClr val="DF681A"/>
    <a:srgbClr val="D744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4BDE3A-19C7-4144-8E19-D3042807F8BF}" v="1" dt="2026-02-25T08:46:16.4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146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2DBB11-AE48-4E82-BD4D-C12DC7D07684}" type="doc">
      <dgm:prSet loTypeId="urn:microsoft.com/office/officeart/2008/layout/AlternatingHexagons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E3F7AE8-CEAA-4AAD-9314-3DE66C0317A5}">
      <dgm:prSet custT="1"/>
      <dgm:spPr>
        <a:ln w="19050">
          <a:solidFill>
            <a:srgbClr val="F09415"/>
          </a:solidFill>
        </a:ln>
      </dgm:spPr>
      <dgm:t>
        <a:bodyPr/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>
              <a:solidFill>
                <a:srgbClr val="002060"/>
              </a:solidFill>
              <a:highlight>
                <a:srgbClr val="F09415"/>
              </a:highligh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una nuova lettura trasversale</a:t>
          </a:r>
          <a:endParaRPr lang="en-US" sz="1000" b="1" kern="1200" dirty="0">
            <a:solidFill>
              <a:srgbClr val="002060"/>
            </a:solidFill>
            <a:highlight>
              <a:srgbClr val="F09415"/>
            </a:highlight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04D4D8B-19B8-403A-A969-6CFA2AC1F27C}" type="parTrans" cxnId="{03E76727-9846-4367-8DE1-2EB34D201B85}">
      <dgm:prSet/>
      <dgm:spPr/>
      <dgm:t>
        <a:bodyPr/>
        <a:lstStyle/>
        <a:p>
          <a:endParaRPr lang="en-US"/>
        </a:p>
      </dgm:t>
    </dgm:pt>
    <dgm:pt modelId="{322616D9-3B6C-450B-9835-1AE7C992D194}" type="sibTrans" cxnId="{03E76727-9846-4367-8DE1-2EB34D201B85}">
      <dgm:prSet/>
      <dgm:spPr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lumMod val="60000"/>
                <a:lumOff val="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</a:gradFill>
      </dgm:spPr>
      <dgm:t>
        <a:bodyPr/>
        <a:lstStyle/>
        <a:p>
          <a:endParaRPr lang="en-US"/>
        </a:p>
      </dgm:t>
    </dgm:pt>
    <dgm:pt modelId="{27103319-1F58-469B-B86D-CBB01B131A99}">
      <dgm:prSet custT="1"/>
      <dgm:spPr>
        <a:ln w="19050">
          <a:solidFill>
            <a:srgbClr val="DF681A"/>
          </a:solidFill>
        </a:ln>
      </dgm:spPr>
      <dgm:t>
        <a:bodyPr/>
        <a:lstStyle/>
        <a:p>
          <a:r>
            <a:rPr lang="it-IT" sz="1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riflettere sul tema della discriminazione di genere e sugli stereotipi</a:t>
          </a:r>
          <a:endParaRPr lang="en-US" sz="10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CF0930-F733-4CEF-95E7-416F946EEDE2}" type="parTrans" cxnId="{6897FD26-ACE8-4C93-AA28-1B5E0ECAFE93}">
      <dgm:prSet/>
      <dgm:spPr/>
      <dgm:t>
        <a:bodyPr/>
        <a:lstStyle/>
        <a:p>
          <a:endParaRPr lang="en-US"/>
        </a:p>
      </dgm:t>
    </dgm:pt>
    <dgm:pt modelId="{8146B6D0-9561-4463-AAB5-02B8EC347192}" type="sibTrans" cxnId="{6897FD26-ACE8-4C93-AA28-1B5E0ECAFE93}">
      <dgm:prSet/>
      <dgm:spPr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</a:gradFill>
      </dgm:spPr>
      <dgm:t>
        <a:bodyPr/>
        <a:lstStyle/>
        <a:p>
          <a:endParaRPr lang="en-US"/>
        </a:p>
      </dgm:t>
    </dgm:pt>
    <dgm:pt modelId="{556D150C-4CCF-4E9E-AC09-F1076D1A7B08}">
      <dgm:prSet custT="1"/>
      <dgm:spPr>
        <a:ln w="19050">
          <a:solidFill>
            <a:srgbClr val="DF681A"/>
          </a:solidFill>
        </a:ln>
      </dgm:spPr>
      <dgm:t>
        <a:bodyPr/>
        <a:lstStyle/>
        <a:p>
          <a:r>
            <a:rPr lang="it-IT" sz="1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monitorare l’impatto delle politiche </a:t>
          </a:r>
          <a:endParaRPr lang="en-US" sz="10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CE3C51-B59E-496D-B7D3-A5D774FC8B81}" type="parTrans" cxnId="{8A9F127B-263E-4EA6-9743-CEB9277D401F}">
      <dgm:prSet/>
      <dgm:spPr/>
      <dgm:t>
        <a:bodyPr/>
        <a:lstStyle/>
        <a:p>
          <a:endParaRPr lang="en-US"/>
        </a:p>
      </dgm:t>
    </dgm:pt>
    <dgm:pt modelId="{C4A2BC11-0876-4D72-B119-53148F1FAC75}" type="sibTrans" cxnId="{8A9F127B-263E-4EA6-9743-CEB9277D401F}">
      <dgm:prSet/>
      <dgm:spPr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</a:gradFill>
      </dgm:spPr>
      <dgm:t>
        <a:bodyPr/>
        <a:lstStyle/>
        <a:p>
          <a:endParaRPr lang="en-US"/>
        </a:p>
      </dgm:t>
    </dgm:pt>
    <dgm:pt modelId="{11C8A787-F637-4A07-A460-868572136C6F}">
      <dgm:prSet custT="1"/>
      <dgm:spPr>
        <a:ln w="19050">
          <a:solidFill>
            <a:srgbClr val="DF681A"/>
          </a:solidFill>
        </a:ln>
      </dgm:spPr>
      <dgm:t>
        <a:bodyPr/>
        <a:lstStyle/>
        <a:p>
          <a:r>
            <a:rPr lang="it-IT" sz="1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colmare i divari</a:t>
          </a:r>
          <a:endParaRPr lang="en-US" sz="10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283EE4-5575-4685-A516-2362EB33FCDF}" type="parTrans" cxnId="{00C9F625-EE62-4922-AA54-D3080B0BA860}">
      <dgm:prSet/>
      <dgm:spPr/>
      <dgm:t>
        <a:bodyPr/>
        <a:lstStyle/>
        <a:p>
          <a:endParaRPr lang="en-US"/>
        </a:p>
      </dgm:t>
    </dgm:pt>
    <dgm:pt modelId="{95E755A8-5008-4B6A-AF6D-6370706931EE}" type="sibTrans" cxnId="{00C9F625-EE62-4922-AA54-D3080B0BA860}">
      <dgm:prSet/>
      <dgm:spPr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</a:gradFill>
      </dgm:spPr>
      <dgm:t>
        <a:bodyPr/>
        <a:lstStyle/>
        <a:p>
          <a:endParaRPr lang="en-US"/>
        </a:p>
      </dgm:t>
    </dgm:pt>
    <dgm:pt modelId="{7A90C3B8-66CA-4565-B24F-5452D45A2724}" type="pres">
      <dgm:prSet presAssocID="{D72DBB11-AE48-4E82-BD4D-C12DC7D07684}" presName="Name0" presStyleCnt="0">
        <dgm:presLayoutVars>
          <dgm:chMax/>
          <dgm:chPref/>
          <dgm:dir/>
          <dgm:animLvl val="lvl"/>
        </dgm:presLayoutVars>
      </dgm:prSet>
      <dgm:spPr/>
    </dgm:pt>
    <dgm:pt modelId="{0F4F1401-6446-46BA-8A0D-F9956D5AC258}" type="pres">
      <dgm:prSet presAssocID="{2E3F7AE8-CEAA-4AAD-9314-3DE66C0317A5}" presName="composite" presStyleCnt="0"/>
      <dgm:spPr/>
    </dgm:pt>
    <dgm:pt modelId="{DF0B307C-840D-417C-8A63-1B9324BF76FB}" type="pres">
      <dgm:prSet presAssocID="{2E3F7AE8-CEAA-4AAD-9314-3DE66C0317A5}" presName="Parent1" presStyleLbl="node1" presStyleIdx="0" presStyleCnt="8" custLinFactNeighborX="-3176" custLinFactNeighborY="-684">
        <dgm:presLayoutVars>
          <dgm:chMax val="1"/>
          <dgm:chPref val="1"/>
          <dgm:bulletEnabled val="1"/>
        </dgm:presLayoutVars>
      </dgm:prSet>
      <dgm:spPr/>
    </dgm:pt>
    <dgm:pt modelId="{2132F2DB-F6EE-47B8-AB8D-FB67BBAB3245}" type="pres">
      <dgm:prSet presAssocID="{2E3F7AE8-CEAA-4AAD-9314-3DE66C0317A5}" presName="Childtext1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CE3FE1DF-68F0-4AED-9C16-866B506EFB30}" type="pres">
      <dgm:prSet presAssocID="{2E3F7AE8-CEAA-4AAD-9314-3DE66C0317A5}" presName="BalanceSpacing" presStyleCnt="0"/>
      <dgm:spPr/>
    </dgm:pt>
    <dgm:pt modelId="{405A7E92-FAB0-4513-91D6-FE66473F073C}" type="pres">
      <dgm:prSet presAssocID="{2E3F7AE8-CEAA-4AAD-9314-3DE66C0317A5}" presName="BalanceSpacing1" presStyleCnt="0"/>
      <dgm:spPr/>
    </dgm:pt>
    <dgm:pt modelId="{75DEC273-0003-4A49-84DE-D09339594D63}" type="pres">
      <dgm:prSet presAssocID="{322616D9-3B6C-450B-9835-1AE7C992D194}" presName="Accent1Text" presStyleLbl="node1" presStyleIdx="1" presStyleCnt="8"/>
      <dgm:spPr/>
    </dgm:pt>
    <dgm:pt modelId="{C0635F51-DD0C-47E6-984D-BB12E2DAC584}" type="pres">
      <dgm:prSet presAssocID="{322616D9-3B6C-450B-9835-1AE7C992D194}" presName="spaceBetweenRectangles" presStyleCnt="0"/>
      <dgm:spPr/>
    </dgm:pt>
    <dgm:pt modelId="{7B972CD1-FD27-4A65-A51C-CD8AD0CFD8C4}" type="pres">
      <dgm:prSet presAssocID="{27103319-1F58-469B-B86D-CBB01B131A99}" presName="composite" presStyleCnt="0"/>
      <dgm:spPr/>
    </dgm:pt>
    <dgm:pt modelId="{8A6E57E7-9104-453C-BE6C-7A85F5D25F42}" type="pres">
      <dgm:prSet presAssocID="{27103319-1F58-469B-B86D-CBB01B131A99}" presName="Parent1" presStyleLbl="node1" presStyleIdx="2" presStyleCnt="8" custScaleX="108512">
        <dgm:presLayoutVars>
          <dgm:chMax val="1"/>
          <dgm:chPref val="1"/>
          <dgm:bulletEnabled val="1"/>
        </dgm:presLayoutVars>
      </dgm:prSet>
      <dgm:spPr/>
    </dgm:pt>
    <dgm:pt modelId="{F50064AB-CD87-413D-8C85-A132EE35FF33}" type="pres">
      <dgm:prSet presAssocID="{27103319-1F58-469B-B86D-CBB01B131A99}" presName="Childtext1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3A11AB65-0B4A-4C43-8CF3-F879B4C86790}" type="pres">
      <dgm:prSet presAssocID="{27103319-1F58-469B-B86D-CBB01B131A99}" presName="BalanceSpacing" presStyleCnt="0"/>
      <dgm:spPr/>
    </dgm:pt>
    <dgm:pt modelId="{E1CA79D1-AE74-4DEA-BAB9-069CF0173E21}" type="pres">
      <dgm:prSet presAssocID="{27103319-1F58-469B-B86D-CBB01B131A99}" presName="BalanceSpacing1" presStyleCnt="0"/>
      <dgm:spPr/>
    </dgm:pt>
    <dgm:pt modelId="{EAF96C32-961A-4D8B-BA44-A8701D346C4B}" type="pres">
      <dgm:prSet presAssocID="{8146B6D0-9561-4463-AAB5-02B8EC347192}" presName="Accent1Text" presStyleLbl="node1" presStyleIdx="3" presStyleCnt="8"/>
      <dgm:spPr/>
    </dgm:pt>
    <dgm:pt modelId="{16BD16E7-C6B8-43D8-B316-18A4A760626C}" type="pres">
      <dgm:prSet presAssocID="{8146B6D0-9561-4463-AAB5-02B8EC347192}" presName="spaceBetweenRectangles" presStyleCnt="0"/>
      <dgm:spPr/>
    </dgm:pt>
    <dgm:pt modelId="{4E9DB864-3E2C-4DD9-A397-8BBC9641E222}" type="pres">
      <dgm:prSet presAssocID="{556D150C-4CCF-4E9E-AC09-F1076D1A7B08}" presName="composite" presStyleCnt="0"/>
      <dgm:spPr/>
    </dgm:pt>
    <dgm:pt modelId="{F6CF672D-3F85-4E25-B369-81D488F8A9AC}" type="pres">
      <dgm:prSet presAssocID="{556D150C-4CCF-4E9E-AC09-F1076D1A7B08}" presName="Parent1" presStyleLbl="node1" presStyleIdx="4" presStyleCnt="8">
        <dgm:presLayoutVars>
          <dgm:chMax val="1"/>
          <dgm:chPref val="1"/>
          <dgm:bulletEnabled val="1"/>
        </dgm:presLayoutVars>
      </dgm:prSet>
      <dgm:spPr/>
    </dgm:pt>
    <dgm:pt modelId="{6D9CFC2B-EF41-47DE-9B50-4E735206C5F4}" type="pres">
      <dgm:prSet presAssocID="{556D150C-4CCF-4E9E-AC09-F1076D1A7B08}" presName="Childtext1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4CDB0411-80DB-472F-B85C-63972F497EFD}" type="pres">
      <dgm:prSet presAssocID="{556D150C-4CCF-4E9E-AC09-F1076D1A7B08}" presName="BalanceSpacing" presStyleCnt="0"/>
      <dgm:spPr/>
    </dgm:pt>
    <dgm:pt modelId="{A3E27D23-CD1E-41B4-A45C-B046B8FE57BF}" type="pres">
      <dgm:prSet presAssocID="{556D150C-4CCF-4E9E-AC09-F1076D1A7B08}" presName="BalanceSpacing1" presStyleCnt="0"/>
      <dgm:spPr/>
    </dgm:pt>
    <dgm:pt modelId="{ABABEAA7-5ADD-459D-A50D-C67B0F977B80}" type="pres">
      <dgm:prSet presAssocID="{C4A2BC11-0876-4D72-B119-53148F1FAC75}" presName="Accent1Text" presStyleLbl="node1" presStyleIdx="5" presStyleCnt="8"/>
      <dgm:spPr/>
    </dgm:pt>
    <dgm:pt modelId="{50D3D366-6003-4FD5-8282-C5345B787280}" type="pres">
      <dgm:prSet presAssocID="{C4A2BC11-0876-4D72-B119-53148F1FAC75}" presName="spaceBetweenRectangles" presStyleCnt="0"/>
      <dgm:spPr/>
    </dgm:pt>
    <dgm:pt modelId="{C3AD8B73-19C6-4BC0-A8EE-17E164569682}" type="pres">
      <dgm:prSet presAssocID="{11C8A787-F637-4A07-A460-868572136C6F}" presName="composite" presStyleCnt="0"/>
      <dgm:spPr/>
    </dgm:pt>
    <dgm:pt modelId="{3B79E9F2-322E-4260-9EB5-24FFE77845DF}" type="pres">
      <dgm:prSet presAssocID="{11C8A787-F637-4A07-A460-868572136C6F}" presName="Parent1" presStyleLbl="node1" presStyleIdx="6" presStyleCnt="8">
        <dgm:presLayoutVars>
          <dgm:chMax val="1"/>
          <dgm:chPref val="1"/>
          <dgm:bulletEnabled val="1"/>
        </dgm:presLayoutVars>
      </dgm:prSet>
      <dgm:spPr/>
    </dgm:pt>
    <dgm:pt modelId="{8FA5D351-F06F-47CB-902B-561D4C080AFD}" type="pres">
      <dgm:prSet presAssocID="{11C8A787-F637-4A07-A460-868572136C6F}" presName="Childtext1" presStyleLbl="revTx" presStyleIdx="3" presStyleCnt="4">
        <dgm:presLayoutVars>
          <dgm:chMax val="0"/>
          <dgm:chPref val="0"/>
          <dgm:bulletEnabled val="1"/>
        </dgm:presLayoutVars>
      </dgm:prSet>
      <dgm:spPr/>
    </dgm:pt>
    <dgm:pt modelId="{C7F30F07-3DA4-468A-B374-BEFC350BA6DE}" type="pres">
      <dgm:prSet presAssocID="{11C8A787-F637-4A07-A460-868572136C6F}" presName="BalanceSpacing" presStyleCnt="0"/>
      <dgm:spPr/>
    </dgm:pt>
    <dgm:pt modelId="{11A93B36-0F85-4B01-82E0-B3E727A4614D}" type="pres">
      <dgm:prSet presAssocID="{11C8A787-F637-4A07-A460-868572136C6F}" presName="BalanceSpacing1" presStyleCnt="0"/>
      <dgm:spPr/>
    </dgm:pt>
    <dgm:pt modelId="{13525785-6372-4D98-83B8-01A02322DC54}" type="pres">
      <dgm:prSet presAssocID="{95E755A8-5008-4B6A-AF6D-6370706931EE}" presName="Accent1Text" presStyleLbl="node1" presStyleIdx="7" presStyleCnt="8"/>
      <dgm:spPr/>
    </dgm:pt>
  </dgm:ptLst>
  <dgm:cxnLst>
    <dgm:cxn modelId="{5AF5D811-DB62-4DF6-81A5-607A2A53883B}" type="presOf" srcId="{27103319-1F58-469B-B86D-CBB01B131A99}" destId="{8A6E57E7-9104-453C-BE6C-7A85F5D25F42}" srcOrd="0" destOrd="0" presId="urn:microsoft.com/office/officeart/2008/layout/AlternatingHexagons"/>
    <dgm:cxn modelId="{3A68F31A-3ECD-4EDE-89BC-179975F9629A}" type="presOf" srcId="{8146B6D0-9561-4463-AAB5-02B8EC347192}" destId="{EAF96C32-961A-4D8B-BA44-A8701D346C4B}" srcOrd="0" destOrd="0" presId="urn:microsoft.com/office/officeart/2008/layout/AlternatingHexagons"/>
    <dgm:cxn modelId="{00C9F625-EE62-4922-AA54-D3080B0BA860}" srcId="{D72DBB11-AE48-4E82-BD4D-C12DC7D07684}" destId="{11C8A787-F637-4A07-A460-868572136C6F}" srcOrd="3" destOrd="0" parTransId="{65283EE4-5575-4685-A516-2362EB33FCDF}" sibTransId="{95E755A8-5008-4B6A-AF6D-6370706931EE}"/>
    <dgm:cxn modelId="{6897FD26-ACE8-4C93-AA28-1B5E0ECAFE93}" srcId="{D72DBB11-AE48-4E82-BD4D-C12DC7D07684}" destId="{27103319-1F58-469B-B86D-CBB01B131A99}" srcOrd="1" destOrd="0" parTransId="{5ECF0930-F733-4CEF-95E7-416F946EEDE2}" sibTransId="{8146B6D0-9561-4463-AAB5-02B8EC347192}"/>
    <dgm:cxn modelId="{03E76727-9846-4367-8DE1-2EB34D201B85}" srcId="{D72DBB11-AE48-4E82-BD4D-C12DC7D07684}" destId="{2E3F7AE8-CEAA-4AAD-9314-3DE66C0317A5}" srcOrd="0" destOrd="0" parTransId="{D04D4D8B-19B8-403A-A969-6CFA2AC1F27C}" sibTransId="{322616D9-3B6C-450B-9835-1AE7C992D194}"/>
    <dgm:cxn modelId="{3876A55D-3195-47B9-BB3F-04B093B74FE9}" type="presOf" srcId="{11C8A787-F637-4A07-A460-868572136C6F}" destId="{3B79E9F2-322E-4260-9EB5-24FFE77845DF}" srcOrd="0" destOrd="0" presId="urn:microsoft.com/office/officeart/2008/layout/AlternatingHexagons"/>
    <dgm:cxn modelId="{757D5441-600D-4244-A3BF-F7BAD706A603}" type="presOf" srcId="{2E3F7AE8-CEAA-4AAD-9314-3DE66C0317A5}" destId="{DF0B307C-840D-417C-8A63-1B9324BF76FB}" srcOrd="0" destOrd="0" presId="urn:microsoft.com/office/officeart/2008/layout/AlternatingHexagons"/>
    <dgm:cxn modelId="{7908F364-DE9B-4329-BB6D-347EB18E1CC0}" type="presOf" srcId="{95E755A8-5008-4B6A-AF6D-6370706931EE}" destId="{13525785-6372-4D98-83B8-01A02322DC54}" srcOrd="0" destOrd="0" presId="urn:microsoft.com/office/officeart/2008/layout/AlternatingHexagons"/>
    <dgm:cxn modelId="{07B2B368-FC95-4679-AB4B-F7BA4F02BB24}" type="presOf" srcId="{322616D9-3B6C-450B-9835-1AE7C992D194}" destId="{75DEC273-0003-4A49-84DE-D09339594D63}" srcOrd="0" destOrd="0" presId="urn:microsoft.com/office/officeart/2008/layout/AlternatingHexagons"/>
    <dgm:cxn modelId="{8A9F127B-263E-4EA6-9743-CEB9277D401F}" srcId="{D72DBB11-AE48-4E82-BD4D-C12DC7D07684}" destId="{556D150C-4CCF-4E9E-AC09-F1076D1A7B08}" srcOrd="2" destOrd="0" parTransId="{A2CE3C51-B59E-496D-B7D3-A5D774FC8B81}" sibTransId="{C4A2BC11-0876-4D72-B119-53148F1FAC75}"/>
    <dgm:cxn modelId="{3F29B387-AC0F-48FF-93B3-E91149A0F900}" type="presOf" srcId="{556D150C-4CCF-4E9E-AC09-F1076D1A7B08}" destId="{F6CF672D-3F85-4E25-B369-81D488F8A9AC}" srcOrd="0" destOrd="0" presId="urn:microsoft.com/office/officeart/2008/layout/AlternatingHexagons"/>
    <dgm:cxn modelId="{2F904F96-4815-42FD-B3C4-F893548A96B6}" type="presOf" srcId="{C4A2BC11-0876-4D72-B119-53148F1FAC75}" destId="{ABABEAA7-5ADD-459D-A50D-C67B0F977B80}" srcOrd="0" destOrd="0" presId="urn:microsoft.com/office/officeart/2008/layout/AlternatingHexagons"/>
    <dgm:cxn modelId="{0CA541D8-E7E5-4523-8E72-5441EE5DB3CA}" type="presOf" srcId="{D72DBB11-AE48-4E82-BD4D-C12DC7D07684}" destId="{7A90C3B8-66CA-4565-B24F-5452D45A2724}" srcOrd="0" destOrd="0" presId="urn:microsoft.com/office/officeart/2008/layout/AlternatingHexagons"/>
    <dgm:cxn modelId="{4BC47086-4202-4FBE-BCB5-F624E5B35E36}" type="presParOf" srcId="{7A90C3B8-66CA-4565-B24F-5452D45A2724}" destId="{0F4F1401-6446-46BA-8A0D-F9956D5AC258}" srcOrd="0" destOrd="0" presId="urn:microsoft.com/office/officeart/2008/layout/AlternatingHexagons"/>
    <dgm:cxn modelId="{1F5D4EA5-07C3-4BD1-BE14-9E5A6C169295}" type="presParOf" srcId="{0F4F1401-6446-46BA-8A0D-F9956D5AC258}" destId="{DF0B307C-840D-417C-8A63-1B9324BF76FB}" srcOrd="0" destOrd="0" presId="urn:microsoft.com/office/officeart/2008/layout/AlternatingHexagons"/>
    <dgm:cxn modelId="{7435C025-661A-44A5-A05B-2A028C362A1E}" type="presParOf" srcId="{0F4F1401-6446-46BA-8A0D-F9956D5AC258}" destId="{2132F2DB-F6EE-47B8-AB8D-FB67BBAB3245}" srcOrd="1" destOrd="0" presId="urn:microsoft.com/office/officeart/2008/layout/AlternatingHexagons"/>
    <dgm:cxn modelId="{10567A3B-FF3C-4B65-9024-4B598E811E0D}" type="presParOf" srcId="{0F4F1401-6446-46BA-8A0D-F9956D5AC258}" destId="{CE3FE1DF-68F0-4AED-9C16-866B506EFB30}" srcOrd="2" destOrd="0" presId="urn:microsoft.com/office/officeart/2008/layout/AlternatingHexagons"/>
    <dgm:cxn modelId="{1DDC5381-F4F9-445B-910B-8C3965F3D734}" type="presParOf" srcId="{0F4F1401-6446-46BA-8A0D-F9956D5AC258}" destId="{405A7E92-FAB0-4513-91D6-FE66473F073C}" srcOrd="3" destOrd="0" presId="urn:microsoft.com/office/officeart/2008/layout/AlternatingHexagons"/>
    <dgm:cxn modelId="{576CC719-3FE0-446D-949E-98F586BC2B83}" type="presParOf" srcId="{0F4F1401-6446-46BA-8A0D-F9956D5AC258}" destId="{75DEC273-0003-4A49-84DE-D09339594D63}" srcOrd="4" destOrd="0" presId="urn:microsoft.com/office/officeart/2008/layout/AlternatingHexagons"/>
    <dgm:cxn modelId="{EC20BB97-E1F0-4FCD-BF06-98DEEF1088A8}" type="presParOf" srcId="{7A90C3B8-66CA-4565-B24F-5452D45A2724}" destId="{C0635F51-DD0C-47E6-984D-BB12E2DAC584}" srcOrd="1" destOrd="0" presId="urn:microsoft.com/office/officeart/2008/layout/AlternatingHexagons"/>
    <dgm:cxn modelId="{A157BD92-95C1-4C6D-807B-FB25DBDAE1B9}" type="presParOf" srcId="{7A90C3B8-66CA-4565-B24F-5452D45A2724}" destId="{7B972CD1-FD27-4A65-A51C-CD8AD0CFD8C4}" srcOrd="2" destOrd="0" presId="urn:microsoft.com/office/officeart/2008/layout/AlternatingHexagons"/>
    <dgm:cxn modelId="{16A8CA43-A0FD-47ED-B9C2-08F411878B8A}" type="presParOf" srcId="{7B972CD1-FD27-4A65-A51C-CD8AD0CFD8C4}" destId="{8A6E57E7-9104-453C-BE6C-7A85F5D25F42}" srcOrd="0" destOrd="0" presId="urn:microsoft.com/office/officeart/2008/layout/AlternatingHexagons"/>
    <dgm:cxn modelId="{579F0E48-9DC8-4149-805C-617214E6A251}" type="presParOf" srcId="{7B972CD1-FD27-4A65-A51C-CD8AD0CFD8C4}" destId="{F50064AB-CD87-413D-8C85-A132EE35FF33}" srcOrd="1" destOrd="0" presId="urn:microsoft.com/office/officeart/2008/layout/AlternatingHexagons"/>
    <dgm:cxn modelId="{0FF36B9B-5E19-403F-9307-001D4B0A5266}" type="presParOf" srcId="{7B972CD1-FD27-4A65-A51C-CD8AD0CFD8C4}" destId="{3A11AB65-0B4A-4C43-8CF3-F879B4C86790}" srcOrd="2" destOrd="0" presId="urn:microsoft.com/office/officeart/2008/layout/AlternatingHexagons"/>
    <dgm:cxn modelId="{3B12C618-4A57-4E0F-80C2-5D1600D9EAF1}" type="presParOf" srcId="{7B972CD1-FD27-4A65-A51C-CD8AD0CFD8C4}" destId="{E1CA79D1-AE74-4DEA-BAB9-069CF0173E21}" srcOrd="3" destOrd="0" presId="urn:microsoft.com/office/officeart/2008/layout/AlternatingHexagons"/>
    <dgm:cxn modelId="{933D975B-598C-457F-B89C-499298517853}" type="presParOf" srcId="{7B972CD1-FD27-4A65-A51C-CD8AD0CFD8C4}" destId="{EAF96C32-961A-4D8B-BA44-A8701D346C4B}" srcOrd="4" destOrd="0" presId="urn:microsoft.com/office/officeart/2008/layout/AlternatingHexagons"/>
    <dgm:cxn modelId="{0C814A29-C25D-4E0D-987C-BFEC61364400}" type="presParOf" srcId="{7A90C3B8-66CA-4565-B24F-5452D45A2724}" destId="{16BD16E7-C6B8-43D8-B316-18A4A760626C}" srcOrd="3" destOrd="0" presId="urn:microsoft.com/office/officeart/2008/layout/AlternatingHexagons"/>
    <dgm:cxn modelId="{FD70DCC0-002C-4AB7-BA34-CF2BC71F708A}" type="presParOf" srcId="{7A90C3B8-66CA-4565-B24F-5452D45A2724}" destId="{4E9DB864-3E2C-4DD9-A397-8BBC9641E222}" srcOrd="4" destOrd="0" presId="urn:microsoft.com/office/officeart/2008/layout/AlternatingHexagons"/>
    <dgm:cxn modelId="{66943E63-8E58-4F49-9071-F7016E200CDB}" type="presParOf" srcId="{4E9DB864-3E2C-4DD9-A397-8BBC9641E222}" destId="{F6CF672D-3F85-4E25-B369-81D488F8A9AC}" srcOrd="0" destOrd="0" presId="urn:microsoft.com/office/officeart/2008/layout/AlternatingHexagons"/>
    <dgm:cxn modelId="{1B49327E-5B79-4B6F-9456-01FDED43F868}" type="presParOf" srcId="{4E9DB864-3E2C-4DD9-A397-8BBC9641E222}" destId="{6D9CFC2B-EF41-47DE-9B50-4E735206C5F4}" srcOrd="1" destOrd="0" presId="urn:microsoft.com/office/officeart/2008/layout/AlternatingHexagons"/>
    <dgm:cxn modelId="{D7A72CFE-CB48-47C9-AEB4-A1BA5396D924}" type="presParOf" srcId="{4E9DB864-3E2C-4DD9-A397-8BBC9641E222}" destId="{4CDB0411-80DB-472F-B85C-63972F497EFD}" srcOrd="2" destOrd="0" presId="urn:microsoft.com/office/officeart/2008/layout/AlternatingHexagons"/>
    <dgm:cxn modelId="{544D1248-9E4B-41C8-BF26-0A4E65119D0B}" type="presParOf" srcId="{4E9DB864-3E2C-4DD9-A397-8BBC9641E222}" destId="{A3E27D23-CD1E-41B4-A45C-B046B8FE57BF}" srcOrd="3" destOrd="0" presId="urn:microsoft.com/office/officeart/2008/layout/AlternatingHexagons"/>
    <dgm:cxn modelId="{479D8501-F52F-40A1-AFF7-C596A1DDABA1}" type="presParOf" srcId="{4E9DB864-3E2C-4DD9-A397-8BBC9641E222}" destId="{ABABEAA7-5ADD-459D-A50D-C67B0F977B80}" srcOrd="4" destOrd="0" presId="urn:microsoft.com/office/officeart/2008/layout/AlternatingHexagons"/>
    <dgm:cxn modelId="{CF3B5E0F-B8E9-47AD-8055-F9D022F75FC9}" type="presParOf" srcId="{7A90C3B8-66CA-4565-B24F-5452D45A2724}" destId="{50D3D366-6003-4FD5-8282-C5345B787280}" srcOrd="5" destOrd="0" presId="urn:microsoft.com/office/officeart/2008/layout/AlternatingHexagons"/>
    <dgm:cxn modelId="{D049F4A1-7C08-47BA-9858-FEC36FA8B38E}" type="presParOf" srcId="{7A90C3B8-66CA-4565-B24F-5452D45A2724}" destId="{C3AD8B73-19C6-4BC0-A8EE-17E164569682}" srcOrd="6" destOrd="0" presId="urn:microsoft.com/office/officeart/2008/layout/AlternatingHexagons"/>
    <dgm:cxn modelId="{80221A4D-A008-4DD4-81F0-1152C45A169B}" type="presParOf" srcId="{C3AD8B73-19C6-4BC0-A8EE-17E164569682}" destId="{3B79E9F2-322E-4260-9EB5-24FFE77845DF}" srcOrd="0" destOrd="0" presId="urn:microsoft.com/office/officeart/2008/layout/AlternatingHexagons"/>
    <dgm:cxn modelId="{F8507C54-6AE4-4414-B5CF-DDC8EF4D63D4}" type="presParOf" srcId="{C3AD8B73-19C6-4BC0-A8EE-17E164569682}" destId="{8FA5D351-F06F-47CB-902B-561D4C080AFD}" srcOrd="1" destOrd="0" presId="urn:microsoft.com/office/officeart/2008/layout/AlternatingHexagons"/>
    <dgm:cxn modelId="{BD89C62E-96B4-40A4-808D-71DAC1277F00}" type="presParOf" srcId="{C3AD8B73-19C6-4BC0-A8EE-17E164569682}" destId="{C7F30F07-3DA4-468A-B374-BEFC350BA6DE}" srcOrd="2" destOrd="0" presId="urn:microsoft.com/office/officeart/2008/layout/AlternatingHexagons"/>
    <dgm:cxn modelId="{AF1D4152-5DFB-48C9-BFAE-0C59FE4F9077}" type="presParOf" srcId="{C3AD8B73-19C6-4BC0-A8EE-17E164569682}" destId="{11A93B36-0F85-4B01-82E0-B3E727A4614D}" srcOrd="3" destOrd="0" presId="urn:microsoft.com/office/officeart/2008/layout/AlternatingHexagons"/>
    <dgm:cxn modelId="{85D2F935-9891-4380-83E7-D98CD17016EC}" type="presParOf" srcId="{C3AD8B73-19C6-4BC0-A8EE-17E164569682}" destId="{13525785-6372-4D98-83B8-01A02322DC54}" srcOrd="4" destOrd="0" presId="urn:microsoft.com/office/officeart/2008/layout/AlternatingHexagons"/>
  </dgm:cxnLst>
  <dgm:bg>
    <a:solidFill>
      <a:srgbClr val="F09415"/>
    </a:solidFill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55A4480-FA05-4B3E-B69D-E9A18722F2D1}" type="doc">
      <dgm:prSet loTypeId="urn:microsoft.com/office/officeart/2005/8/layout/vList2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79EE705-06BD-4CA8-A8EB-8B4B021C0921}">
      <dgm:prSet/>
      <dgm:spPr>
        <a:solidFill>
          <a:schemeClr val="bg2"/>
        </a:solidFill>
      </dgm:spPr>
      <dgm:t>
        <a:bodyPr/>
        <a:lstStyle/>
        <a:p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Provincia</a:t>
          </a:r>
          <a:r>
            <a:rPr lang="it-IT" dirty="0">
              <a:solidFill>
                <a:schemeClr val="accent4">
                  <a:lumMod val="20000"/>
                  <a:lumOff val="80000"/>
                </a:schemeClr>
              </a:solidFill>
            </a:rPr>
            <a:t> di Ravenna</a:t>
          </a:r>
          <a:endParaRPr lang="en-US" dirty="0">
            <a:solidFill>
              <a:schemeClr val="accent4">
                <a:lumMod val="20000"/>
                <a:lumOff val="80000"/>
              </a:schemeClr>
            </a:solidFill>
          </a:endParaRPr>
        </a:p>
      </dgm:t>
    </dgm:pt>
    <dgm:pt modelId="{6637EDB3-3E8D-42A8-9A49-8385D77DEA68}" type="parTrans" cxnId="{666B5AFA-B1BE-4261-89DF-96C745D62814}">
      <dgm:prSet/>
      <dgm:spPr/>
      <dgm:t>
        <a:bodyPr/>
        <a:lstStyle/>
        <a:p>
          <a:endParaRPr lang="en-US"/>
        </a:p>
      </dgm:t>
    </dgm:pt>
    <dgm:pt modelId="{D249DDBB-D64E-4BD2-B932-8C6465297255}" type="sibTrans" cxnId="{666B5AFA-B1BE-4261-89DF-96C745D62814}">
      <dgm:prSet/>
      <dgm:spPr/>
      <dgm:t>
        <a:bodyPr/>
        <a:lstStyle/>
        <a:p>
          <a:endParaRPr lang="en-US"/>
        </a:p>
      </dgm:t>
    </dgm:pt>
    <dgm:pt modelId="{6BDE38A3-2F89-49C7-AE5C-23BF3F166926}">
      <dgm:prSet/>
      <dgm:spPr>
        <a:solidFill>
          <a:schemeClr val="bg2"/>
        </a:solidFill>
      </dgm:spPr>
      <dgm:t>
        <a:bodyPr/>
        <a:lstStyle/>
        <a:p>
          <a:r>
            <a:rPr lang="it-IT" b="1" dirty="0"/>
            <a:t>Upi </a:t>
          </a:r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Emilia-Romagna</a:t>
          </a:r>
          <a:endParaRPr lang="en-US" b="1" dirty="0"/>
        </a:p>
      </dgm:t>
    </dgm:pt>
    <dgm:pt modelId="{DECB63C0-F2DA-4B23-9265-D9ACE22994C5}" type="parTrans" cxnId="{704FF427-9EDF-413E-B990-B7C2C3C0B6C8}">
      <dgm:prSet/>
      <dgm:spPr/>
      <dgm:t>
        <a:bodyPr/>
        <a:lstStyle/>
        <a:p>
          <a:endParaRPr lang="en-US"/>
        </a:p>
      </dgm:t>
    </dgm:pt>
    <dgm:pt modelId="{4B529E15-F0DB-4FEF-AE3A-817AD0E53252}" type="sibTrans" cxnId="{704FF427-9EDF-413E-B990-B7C2C3C0B6C8}">
      <dgm:prSet/>
      <dgm:spPr/>
      <dgm:t>
        <a:bodyPr/>
        <a:lstStyle/>
        <a:p>
          <a:endParaRPr lang="en-US"/>
        </a:p>
      </dgm:t>
    </dgm:pt>
    <dgm:pt modelId="{220FAEF4-2F53-4704-BB57-A3CF03ECFE2D}">
      <dgm:prSet/>
      <dgm:spPr>
        <a:solidFill>
          <a:srgbClr val="DF681A"/>
        </a:solidFill>
      </dgm:spPr>
      <dgm:t>
        <a:bodyPr/>
        <a:lstStyle/>
        <a:p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Regione</a:t>
          </a:r>
          <a:r>
            <a:rPr lang="it-IT" dirty="0"/>
            <a:t> </a:t>
          </a:r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Emilia-Romagna</a:t>
          </a:r>
          <a:endParaRPr lang="en-US" dirty="0"/>
        </a:p>
      </dgm:t>
    </dgm:pt>
    <dgm:pt modelId="{645863FF-EC72-47BF-84A1-734AB65E7294}" type="parTrans" cxnId="{36EBD298-FFDE-4074-A4B3-4AC2B2B1ECF7}">
      <dgm:prSet/>
      <dgm:spPr/>
      <dgm:t>
        <a:bodyPr/>
        <a:lstStyle/>
        <a:p>
          <a:endParaRPr lang="en-US"/>
        </a:p>
      </dgm:t>
    </dgm:pt>
    <dgm:pt modelId="{535F24EB-3BF5-440C-AB80-E18AC343CB73}" type="sibTrans" cxnId="{36EBD298-FFDE-4074-A4B3-4AC2B2B1ECF7}">
      <dgm:prSet/>
      <dgm:spPr/>
      <dgm:t>
        <a:bodyPr/>
        <a:lstStyle/>
        <a:p>
          <a:endParaRPr lang="en-US"/>
        </a:p>
      </dgm:t>
    </dgm:pt>
    <dgm:pt modelId="{0171EA01-050B-4DE1-B9DD-2F494175C498}">
      <dgm:prSet/>
      <dgm:spPr>
        <a:solidFill>
          <a:schemeClr val="bg2"/>
        </a:solidFill>
      </dgm:spPr>
      <dgm:t>
        <a:bodyPr/>
        <a:lstStyle/>
        <a:p>
          <a:r>
            <a:rPr lang="it-IT" b="1" dirty="0"/>
            <a:t>Prefettura - Ufficio Territoriale del Governo di Ravenna</a:t>
          </a:r>
          <a:endParaRPr lang="en-US" b="1" dirty="0"/>
        </a:p>
      </dgm:t>
    </dgm:pt>
    <dgm:pt modelId="{85393653-2E14-47AA-B62C-4AF6D7468C79}" type="parTrans" cxnId="{241C9E19-E501-4B17-B684-73DFC08C3E99}">
      <dgm:prSet/>
      <dgm:spPr/>
      <dgm:t>
        <a:bodyPr/>
        <a:lstStyle/>
        <a:p>
          <a:endParaRPr lang="en-US"/>
        </a:p>
      </dgm:t>
    </dgm:pt>
    <dgm:pt modelId="{610050BC-96EF-4084-969D-5CA68C3A5544}" type="sibTrans" cxnId="{241C9E19-E501-4B17-B684-73DFC08C3E99}">
      <dgm:prSet/>
      <dgm:spPr/>
      <dgm:t>
        <a:bodyPr/>
        <a:lstStyle/>
        <a:p>
          <a:endParaRPr lang="en-US"/>
        </a:p>
      </dgm:t>
    </dgm:pt>
    <dgm:pt modelId="{AD3B3A7E-9FF0-4041-873C-6A23286FF8BA}">
      <dgm:prSet/>
      <dgm:spPr>
        <a:solidFill>
          <a:srgbClr val="DF681A"/>
        </a:solidFill>
      </dgm:spPr>
      <dgm:t>
        <a:bodyPr/>
        <a:lstStyle/>
        <a:p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Comune di Ravenna</a:t>
          </a:r>
          <a:endParaRPr lang="en-US" b="1" dirty="0">
            <a:solidFill>
              <a:schemeClr val="accent4">
                <a:lumMod val="20000"/>
                <a:lumOff val="80000"/>
              </a:schemeClr>
            </a:solidFill>
          </a:endParaRPr>
        </a:p>
      </dgm:t>
    </dgm:pt>
    <dgm:pt modelId="{FF2568B9-9E40-466F-8CAB-43566F8A342D}" type="parTrans" cxnId="{322E0DB7-4DF4-4BDF-920E-9BECF5701C90}">
      <dgm:prSet/>
      <dgm:spPr/>
      <dgm:t>
        <a:bodyPr/>
        <a:lstStyle/>
        <a:p>
          <a:endParaRPr lang="en-US"/>
        </a:p>
      </dgm:t>
    </dgm:pt>
    <dgm:pt modelId="{BEB20F37-0622-4C92-A85D-4C118280B813}" type="sibTrans" cxnId="{322E0DB7-4DF4-4BDF-920E-9BECF5701C90}">
      <dgm:prSet/>
      <dgm:spPr/>
      <dgm:t>
        <a:bodyPr/>
        <a:lstStyle/>
        <a:p>
          <a:endParaRPr lang="en-US"/>
        </a:p>
      </dgm:t>
    </dgm:pt>
    <dgm:pt modelId="{BA2EEBA6-D1B2-41C4-B87A-521EACC206B2}">
      <dgm:prSet/>
      <dgm:spPr>
        <a:solidFill>
          <a:schemeClr val="bg2"/>
        </a:solidFill>
      </dgm:spPr>
      <dgm:t>
        <a:bodyPr/>
        <a:lstStyle/>
        <a:p>
          <a:r>
            <a:rPr lang="it-IT" dirty="0"/>
            <a:t>Unione della </a:t>
          </a:r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Romagna</a:t>
          </a:r>
          <a:r>
            <a:rPr lang="it-IT" dirty="0"/>
            <a:t> </a:t>
          </a:r>
          <a:r>
            <a:rPr lang="it-IT" b="1" dirty="0"/>
            <a:t>Faentina </a:t>
          </a:r>
          <a:endParaRPr lang="en-US" b="1" dirty="0"/>
        </a:p>
      </dgm:t>
    </dgm:pt>
    <dgm:pt modelId="{BD5CE29D-77D8-4460-ADD2-A8ABF5C2FED3}" type="parTrans" cxnId="{052FBA99-EDC1-4E53-B449-AAE50551AD88}">
      <dgm:prSet/>
      <dgm:spPr/>
      <dgm:t>
        <a:bodyPr/>
        <a:lstStyle/>
        <a:p>
          <a:endParaRPr lang="en-US"/>
        </a:p>
      </dgm:t>
    </dgm:pt>
    <dgm:pt modelId="{50B78344-893E-478D-B07E-661163A0720B}" type="sibTrans" cxnId="{052FBA99-EDC1-4E53-B449-AAE50551AD88}">
      <dgm:prSet/>
      <dgm:spPr/>
      <dgm:t>
        <a:bodyPr/>
        <a:lstStyle/>
        <a:p>
          <a:endParaRPr lang="en-US"/>
        </a:p>
      </dgm:t>
    </dgm:pt>
    <dgm:pt modelId="{1DCF6A82-AC6E-4F1E-816A-43E9FF521F3B}">
      <dgm:prSet/>
      <dgm:spPr>
        <a:solidFill>
          <a:srgbClr val="DF681A"/>
        </a:solidFill>
      </dgm:spPr>
      <dgm:t>
        <a:bodyPr/>
        <a:lstStyle/>
        <a:p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Unione dei Comuni della Bassa Romagna</a:t>
          </a:r>
          <a:endParaRPr lang="en-US" b="1" dirty="0">
            <a:solidFill>
              <a:schemeClr val="accent4">
                <a:lumMod val="20000"/>
                <a:lumOff val="80000"/>
              </a:schemeClr>
            </a:solidFill>
          </a:endParaRPr>
        </a:p>
      </dgm:t>
    </dgm:pt>
    <dgm:pt modelId="{3D65041C-2FFF-4E2D-966E-18080B29FEED}" type="parTrans" cxnId="{F7CA82B7-BCB5-40C3-A436-9F882615EF06}">
      <dgm:prSet/>
      <dgm:spPr/>
      <dgm:t>
        <a:bodyPr/>
        <a:lstStyle/>
        <a:p>
          <a:endParaRPr lang="en-US"/>
        </a:p>
      </dgm:t>
    </dgm:pt>
    <dgm:pt modelId="{A5BFABA1-E362-4F67-8D1D-CCEE758CF77F}" type="sibTrans" cxnId="{F7CA82B7-BCB5-40C3-A436-9F882615EF06}">
      <dgm:prSet/>
      <dgm:spPr/>
      <dgm:t>
        <a:bodyPr/>
        <a:lstStyle/>
        <a:p>
          <a:endParaRPr lang="en-US"/>
        </a:p>
      </dgm:t>
    </dgm:pt>
    <dgm:pt modelId="{5F62366D-4A84-45A1-B1BA-15C6A1F8B906}">
      <dgm:prSet/>
      <dgm:spPr>
        <a:solidFill>
          <a:schemeClr val="bg2"/>
        </a:solidFill>
      </dgm:spPr>
      <dgm:t>
        <a:bodyPr/>
        <a:lstStyle/>
        <a:p>
          <a:r>
            <a:rPr lang="it-IT" b="1" dirty="0"/>
            <a:t>Comune di Russi</a:t>
          </a:r>
          <a:endParaRPr lang="en-US" b="1" dirty="0"/>
        </a:p>
      </dgm:t>
    </dgm:pt>
    <dgm:pt modelId="{280D25D7-F26F-40E6-B445-8222D8AD886B}" type="parTrans" cxnId="{12161A94-5C19-4762-B18E-27AD93E6B9ED}">
      <dgm:prSet/>
      <dgm:spPr/>
      <dgm:t>
        <a:bodyPr/>
        <a:lstStyle/>
        <a:p>
          <a:endParaRPr lang="en-US"/>
        </a:p>
      </dgm:t>
    </dgm:pt>
    <dgm:pt modelId="{C10C7625-6DC9-4179-9E24-AD5993A01BAD}" type="sibTrans" cxnId="{12161A94-5C19-4762-B18E-27AD93E6B9ED}">
      <dgm:prSet/>
      <dgm:spPr/>
      <dgm:t>
        <a:bodyPr/>
        <a:lstStyle/>
        <a:p>
          <a:endParaRPr lang="en-US"/>
        </a:p>
      </dgm:t>
    </dgm:pt>
    <dgm:pt modelId="{A1A4B169-BDAF-4E51-A514-32724470C701}">
      <dgm:prSet/>
      <dgm:spPr>
        <a:solidFill>
          <a:srgbClr val="DF681A"/>
        </a:solidFill>
      </dgm:spPr>
      <dgm:t>
        <a:bodyPr/>
        <a:lstStyle/>
        <a:p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Comune</a:t>
          </a:r>
          <a:r>
            <a:rPr lang="it-IT" b="1" dirty="0"/>
            <a:t> di Cervia</a:t>
          </a:r>
          <a:endParaRPr lang="en-US" b="1" dirty="0"/>
        </a:p>
      </dgm:t>
    </dgm:pt>
    <dgm:pt modelId="{B2D4C2B0-65C0-4FBE-A6A3-8608E4C46D56}" type="parTrans" cxnId="{D65E36C2-142B-4C26-9A47-F9D85AC6DE3E}">
      <dgm:prSet/>
      <dgm:spPr/>
      <dgm:t>
        <a:bodyPr/>
        <a:lstStyle/>
        <a:p>
          <a:endParaRPr lang="en-US"/>
        </a:p>
      </dgm:t>
    </dgm:pt>
    <dgm:pt modelId="{7647E324-5150-42B3-A23B-E1F59FA63BD0}" type="sibTrans" cxnId="{D65E36C2-142B-4C26-9A47-F9D85AC6DE3E}">
      <dgm:prSet/>
      <dgm:spPr/>
      <dgm:t>
        <a:bodyPr/>
        <a:lstStyle/>
        <a:p>
          <a:endParaRPr lang="en-US"/>
        </a:p>
      </dgm:t>
    </dgm:pt>
    <dgm:pt modelId="{44B68D3A-9B33-403E-82C6-7E57DDD18EE4}">
      <dgm:prSet/>
      <dgm:spPr>
        <a:solidFill>
          <a:schemeClr val="bg2"/>
        </a:solidFill>
      </dgm:spPr>
      <dgm:t>
        <a:bodyPr/>
        <a:lstStyle/>
        <a:p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Camera di Commercio, Industria, Artigianato e Agricoltura di Ravenna</a:t>
          </a:r>
          <a:endParaRPr lang="en-US" b="1" dirty="0">
            <a:solidFill>
              <a:schemeClr val="accent4">
                <a:lumMod val="20000"/>
                <a:lumOff val="80000"/>
              </a:schemeClr>
            </a:solidFill>
          </a:endParaRPr>
        </a:p>
      </dgm:t>
    </dgm:pt>
    <dgm:pt modelId="{8C4B01FF-CAC4-4BC7-8ADA-818828B720EF}" type="parTrans" cxnId="{1C6CEE07-BFB6-4107-81C9-3F59384119BD}">
      <dgm:prSet/>
      <dgm:spPr/>
      <dgm:t>
        <a:bodyPr/>
        <a:lstStyle/>
        <a:p>
          <a:endParaRPr lang="en-US"/>
        </a:p>
      </dgm:t>
    </dgm:pt>
    <dgm:pt modelId="{FDC492A1-2D09-461B-8543-E9DD4C376A16}" type="sibTrans" cxnId="{1C6CEE07-BFB6-4107-81C9-3F59384119BD}">
      <dgm:prSet/>
      <dgm:spPr/>
      <dgm:t>
        <a:bodyPr/>
        <a:lstStyle/>
        <a:p>
          <a:endParaRPr lang="en-US"/>
        </a:p>
      </dgm:t>
    </dgm:pt>
    <dgm:pt modelId="{9193E544-86C7-4EE9-9838-2498EE7A2900}">
      <dgm:prSet/>
      <dgm:spPr>
        <a:solidFill>
          <a:srgbClr val="DF681A"/>
        </a:solidFill>
      </dgm:spPr>
      <dgm:t>
        <a:bodyPr/>
        <a:lstStyle/>
        <a:p>
          <a:r>
            <a:rPr lang="it-IT" b="1" dirty="0"/>
            <a:t>AUSL </a:t>
          </a:r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della</a:t>
          </a:r>
          <a:r>
            <a:rPr lang="it-IT" b="1" dirty="0"/>
            <a:t> Romagna</a:t>
          </a:r>
          <a:endParaRPr lang="en-US" b="1" dirty="0"/>
        </a:p>
      </dgm:t>
    </dgm:pt>
    <dgm:pt modelId="{DF86CB54-2659-489D-B199-F9C04CDA7E15}" type="parTrans" cxnId="{0D40C432-DEF6-4178-AAE2-3656A10CBEB0}">
      <dgm:prSet/>
      <dgm:spPr/>
      <dgm:t>
        <a:bodyPr/>
        <a:lstStyle/>
        <a:p>
          <a:endParaRPr lang="en-US"/>
        </a:p>
      </dgm:t>
    </dgm:pt>
    <dgm:pt modelId="{8BF42869-329D-469D-8DCB-7642CCC7BB42}" type="sibTrans" cxnId="{0D40C432-DEF6-4178-AAE2-3656A10CBEB0}">
      <dgm:prSet/>
      <dgm:spPr/>
      <dgm:t>
        <a:bodyPr/>
        <a:lstStyle/>
        <a:p>
          <a:endParaRPr lang="en-US"/>
        </a:p>
      </dgm:t>
    </dgm:pt>
    <dgm:pt modelId="{D5131C1B-49A7-4DC5-9941-EF694274D9ED}">
      <dgm:prSet/>
      <dgm:spPr>
        <a:solidFill>
          <a:srgbClr val="DF681A"/>
        </a:solidFill>
      </dgm:spPr>
      <dgm:t>
        <a:bodyPr/>
        <a:lstStyle/>
        <a:p>
          <a:r>
            <a:rPr lang="it-IT" b="1" dirty="0"/>
            <a:t>INAIL - Direzione Territoriale Ravenna-Ferrara -  sede di Ravenna</a:t>
          </a:r>
          <a:endParaRPr lang="en-US" b="1" dirty="0"/>
        </a:p>
      </dgm:t>
    </dgm:pt>
    <dgm:pt modelId="{09375813-5777-4327-B76C-C7026B3AA643}" type="parTrans" cxnId="{DC56F749-7B17-4276-82E2-22E4094F682A}">
      <dgm:prSet/>
      <dgm:spPr/>
      <dgm:t>
        <a:bodyPr/>
        <a:lstStyle/>
        <a:p>
          <a:endParaRPr lang="en-US"/>
        </a:p>
      </dgm:t>
    </dgm:pt>
    <dgm:pt modelId="{9D8B63E4-F923-4AB7-82BA-08A064F1CCE0}" type="sibTrans" cxnId="{DC56F749-7B17-4276-82E2-22E4094F682A}">
      <dgm:prSet/>
      <dgm:spPr/>
      <dgm:t>
        <a:bodyPr/>
        <a:lstStyle/>
        <a:p>
          <a:endParaRPr lang="en-US"/>
        </a:p>
      </dgm:t>
    </dgm:pt>
    <dgm:pt modelId="{0E115213-1B47-4CC3-BA53-68F31602FC81}">
      <dgm:prSet/>
      <dgm:spPr>
        <a:solidFill>
          <a:schemeClr val="bg2"/>
        </a:solidFill>
      </dgm:spPr>
      <dgm:t>
        <a:bodyPr/>
        <a:lstStyle/>
        <a:p>
          <a:r>
            <a:rPr lang="it-IT" b="1" dirty="0"/>
            <a:t>INPS - </a:t>
          </a:r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Direzione</a:t>
          </a:r>
          <a:r>
            <a:rPr lang="it-IT" dirty="0"/>
            <a:t> </a:t>
          </a:r>
          <a:r>
            <a:rPr lang="it-IT" b="1" dirty="0"/>
            <a:t>Provinciale Ravenna</a:t>
          </a:r>
          <a:endParaRPr lang="en-US" b="1" dirty="0"/>
        </a:p>
      </dgm:t>
    </dgm:pt>
    <dgm:pt modelId="{333B9D7D-9885-4F75-9B23-2055EE315C4E}" type="parTrans" cxnId="{86D860D8-1AD3-4DBD-8660-21E4D612E63E}">
      <dgm:prSet/>
      <dgm:spPr/>
      <dgm:t>
        <a:bodyPr/>
        <a:lstStyle/>
        <a:p>
          <a:endParaRPr lang="en-US"/>
        </a:p>
      </dgm:t>
    </dgm:pt>
    <dgm:pt modelId="{0ABDBBA1-5A7E-4E9E-9CC4-A8E753318073}" type="sibTrans" cxnId="{86D860D8-1AD3-4DBD-8660-21E4D612E63E}">
      <dgm:prSet/>
      <dgm:spPr/>
      <dgm:t>
        <a:bodyPr/>
        <a:lstStyle/>
        <a:p>
          <a:endParaRPr lang="en-US"/>
        </a:p>
      </dgm:t>
    </dgm:pt>
    <dgm:pt modelId="{60558F02-C92B-4413-B944-CFFF05CD5546}">
      <dgm:prSet/>
      <dgm:spPr>
        <a:solidFill>
          <a:srgbClr val="DF681A"/>
        </a:solidFill>
      </dgm:spPr>
      <dgm:t>
        <a:bodyPr/>
        <a:lstStyle/>
        <a:p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Ispettorato territoriale del lavoro  di Ravenna-Forlì-Cesena</a:t>
          </a:r>
          <a:endParaRPr lang="en-US" b="1" dirty="0">
            <a:solidFill>
              <a:schemeClr val="accent4">
                <a:lumMod val="20000"/>
                <a:lumOff val="80000"/>
              </a:schemeClr>
            </a:solidFill>
          </a:endParaRPr>
        </a:p>
      </dgm:t>
    </dgm:pt>
    <dgm:pt modelId="{B22F5BF6-BC9A-4C15-87BC-D3A3DCD6A007}" type="parTrans" cxnId="{1105AC87-70F3-4701-80A0-1B8AAC1C972A}">
      <dgm:prSet/>
      <dgm:spPr/>
      <dgm:t>
        <a:bodyPr/>
        <a:lstStyle/>
        <a:p>
          <a:endParaRPr lang="en-US"/>
        </a:p>
      </dgm:t>
    </dgm:pt>
    <dgm:pt modelId="{458C8F1A-0076-4B13-A3AF-C40A96A21362}" type="sibTrans" cxnId="{1105AC87-70F3-4701-80A0-1B8AAC1C972A}">
      <dgm:prSet/>
      <dgm:spPr/>
      <dgm:t>
        <a:bodyPr/>
        <a:lstStyle/>
        <a:p>
          <a:endParaRPr lang="en-US"/>
        </a:p>
      </dgm:t>
    </dgm:pt>
    <dgm:pt modelId="{D67B3E84-7D9B-48BB-86AB-EEF058EF20EE}">
      <dgm:prSet/>
      <dgm:spPr>
        <a:solidFill>
          <a:schemeClr val="bg2"/>
        </a:solidFill>
      </dgm:spPr>
      <dgm:t>
        <a:bodyPr/>
        <a:lstStyle/>
        <a:p>
          <a:r>
            <a:rPr lang="it-IT" b="1" dirty="0"/>
            <a:t>Agenzia </a:t>
          </a:r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regionale</a:t>
          </a:r>
          <a:r>
            <a:rPr lang="it-IT" b="1" dirty="0"/>
            <a:t> per il lavoro Emilia-Romagna</a:t>
          </a:r>
          <a:endParaRPr lang="en-US" b="1" dirty="0"/>
        </a:p>
      </dgm:t>
    </dgm:pt>
    <dgm:pt modelId="{D4B4128A-3861-454C-BD3A-8641E7E6AF13}" type="parTrans" cxnId="{79B62BD1-E625-4D3E-BE0E-73AEF7C7932D}">
      <dgm:prSet/>
      <dgm:spPr/>
      <dgm:t>
        <a:bodyPr/>
        <a:lstStyle/>
        <a:p>
          <a:endParaRPr lang="en-US"/>
        </a:p>
      </dgm:t>
    </dgm:pt>
    <dgm:pt modelId="{114FBCFF-6B33-4829-ADE4-3BD280080C98}" type="sibTrans" cxnId="{79B62BD1-E625-4D3E-BE0E-73AEF7C7932D}">
      <dgm:prSet/>
      <dgm:spPr/>
      <dgm:t>
        <a:bodyPr/>
        <a:lstStyle/>
        <a:p>
          <a:endParaRPr lang="en-US"/>
        </a:p>
      </dgm:t>
    </dgm:pt>
    <dgm:pt modelId="{8B6065B0-1DE7-4A77-9389-27F74A8DFC0B}">
      <dgm:prSet/>
      <dgm:spPr>
        <a:solidFill>
          <a:srgbClr val="DF681A"/>
        </a:solidFill>
      </dgm:spPr>
      <dgm:t>
        <a:bodyPr/>
        <a:lstStyle/>
        <a:p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Sindacato</a:t>
          </a:r>
          <a:r>
            <a:rPr lang="it-IT" b="1" dirty="0"/>
            <a:t> CGIL Ravenna</a:t>
          </a:r>
          <a:endParaRPr lang="en-US" b="1" dirty="0"/>
        </a:p>
      </dgm:t>
    </dgm:pt>
    <dgm:pt modelId="{9233B905-BCE9-4E5A-9163-03C3B453BCDD}" type="parTrans" cxnId="{BDE4A10D-6B6E-414B-B0C6-F159284BCC63}">
      <dgm:prSet/>
      <dgm:spPr/>
      <dgm:t>
        <a:bodyPr/>
        <a:lstStyle/>
        <a:p>
          <a:endParaRPr lang="en-US"/>
        </a:p>
      </dgm:t>
    </dgm:pt>
    <dgm:pt modelId="{BC6F59CE-4F13-47B1-9DE5-90FD6BD6A267}" type="sibTrans" cxnId="{BDE4A10D-6B6E-414B-B0C6-F159284BCC63}">
      <dgm:prSet/>
      <dgm:spPr/>
      <dgm:t>
        <a:bodyPr/>
        <a:lstStyle/>
        <a:p>
          <a:endParaRPr lang="en-US"/>
        </a:p>
      </dgm:t>
    </dgm:pt>
    <dgm:pt modelId="{9F2E1286-4D7C-45B6-AC17-0300EE6E0060}">
      <dgm:prSet/>
      <dgm:spPr>
        <a:solidFill>
          <a:schemeClr val="bg2"/>
        </a:solidFill>
      </dgm:spPr>
      <dgm:t>
        <a:bodyPr/>
        <a:lstStyle/>
        <a:p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Sindacato CISL Romagna</a:t>
          </a:r>
          <a:endParaRPr lang="en-US" b="1" dirty="0">
            <a:solidFill>
              <a:schemeClr val="accent4">
                <a:lumMod val="20000"/>
                <a:lumOff val="80000"/>
              </a:schemeClr>
            </a:solidFill>
          </a:endParaRPr>
        </a:p>
      </dgm:t>
    </dgm:pt>
    <dgm:pt modelId="{5A8C40AF-A4DC-44F4-9799-D3214F000607}" type="parTrans" cxnId="{EA2F404E-F8F7-4216-A302-55067F7481E8}">
      <dgm:prSet/>
      <dgm:spPr/>
      <dgm:t>
        <a:bodyPr/>
        <a:lstStyle/>
        <a:p>
          <a:endParaRPr lang="en-US"/>
        </a:p>
      </dgm:t>
    </dgm:pt>
    <dgm:pt modelId="{4133557F-2939-411B-8B50-FB37F6B0A3C1}" type="sibTrans" cxnId="{EA2F404E-F8F7-4216-A302-55067F7481E8}">
      <dgm:prSet/>
      <dgm:spPr/>
      <dgm:t>
        <a:bodyPr/>
        <a:lstStyle/>
        <a:p>
          <a:endParaRPr lang="en-US"/>
        </a:p>
      </dgm:t>
    </dgm:pt>
    <dgm:pt modelId="{FE9097F3-60EC-4A9D-B210-9585060A61ED}">
      <dgm:prSet/>
      <dgm:spPr>
        <a:solidFill>
          <a:srgbClr val="DF681A"/>
        </a:solidFill>
      </dgm:spPr>
      <dgm:t>
        <a:bodyPr/>
        <a:lstStyle/>
        <a:p>
          <a:r>
            <a:rPr lang="it-IT" b="1" dirty="0"/>
            <a:t>Sindacato UIL Ravenna</a:t>
          </a:r>
          <a:endParaRPr lang="en-US" b="1" dirty="0"/>
        </a:p>
      </dgm:t>
    </dgm:pt>
    <dgm:pt modelId="{DB5D133E-0A1D-47E6-A43D-9FBEE5ED66D1}" type="parTrans" cxnId="{6F897B20-2B7F-4A30-B514-FA4846665E30}">
      <dgm:prSet/>
      <dgm:spPr/>
      <dgm:t>
        <a:bodyPr/>
        <a:lstStyle/>
        <a:p>
          <a:endParaRPr lang="en-US"/>
        </a:p>
      </dgm:t>
    </dgm:pt>
    <dgm:pt modelId="{75BCA721-55D6-4B18-8BC5-91B8B8AB9B0A}" type="sibTrans" cxnId="{6F897B20-2B7F-4A30-B514-FA4846665E30}">
      <dgm:prSet/>
      <dgm:spPr/>
      <dgm:t>
        <a:bodyPr/>
        <a:lstStyle/>
        <a:p>
          <a:endParaRPr lang="en-US"/>
        </a:p>
      </dgm:t>
    </dgm:pt>
    <dgm:pt modelId="{DDDBB60A-82B6-499C-91BA-0FBDF92D7B77}">
      <dgm:prSet/>
      <dgm:spPr>
        <a:solidFill>
          <a:schemeClr val="bg2"/>
        </a:solidFill>
      </dgm:spPr>
      <dgm:t>
        <a:bodyPr/>
        <a:lstStyle/>
        <a:p>
          <a:r>
            <a:rPr lang="it-IT" b="1" dirty="0"/>
            <a:t>Consiglio</a:t>
          </a:r>
          <a:r>
            <a:rPr lang="it-IT" dirty="0"/>
            <a:t> </a:t>
          </a:r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dell’Ordine</a:t>
          </a:r>
          <a:r>
            <a:rPr lang="it-IT" dirty="0"/>
            <a:t> </a:t>
          </a:r>
          <a:r>
            <a:rPr lang="it-IT" b="1" dirty="0"/>
            <a:t>degli Avvocati di Ravenna</a:t>
          </a:r>
          <a:endParaRPr lang="en-US" b="1" dirty="0"/>
        </a:p>
      </dgm:t>
    </dgm:pt>
    <dgm:pt modelId="{C7B8A5BD-E968-499F-AAF9-CB7FAC71A15E}" type="parTrans" cxnId="{ED4F8681-FFB0-4B5E-8538-DEBE1405FE3E}">
      <dgm:prSet/>
      <dgm:spPr/>
      <dgm:t>
        <a:bodyPr/>
        <a:lstStyle/>
        <a:p>
          <a:endParaRPr lang="en-US"/>
        </a:p>
      </dgm:t>
    </dgm:pt>
    <dgm:pt modelId="{BFD1157C-FE95-4CB8-8CF9-EEBA0A276318}" type="sibTrans" cxnId="{ED4F8681-FFB0-4B5E-8538-DEBE1405FE3E}">
      <dgm:prSet/>
      <dgm:spPr/>
      <dgm:t>
        <a:bodyPr/>
        <a:lstStyle/>
        <a:p>
          <a:endParaRPr lang="en-US"/>
        </a:p>
      </dgm:t>
    </dgm:pt>
    <dgm:pt modelId="{8FDCCC9E-1E33-44E6-BF43-15AA8B991974}">
      <dgm:prSet/>
      <dgm:spPr>
        <a:solidFill>
          <a:srgbClr val="DF681A"/>
        </a:solidFill>
      </dgm:spPr>
      <dgm:t>
        <a:bodyPr/>
        <a:lstStyle/>
        <a:p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Comitato unitario degli ordini professionali dell’Emilia-Romagna</a:t>
          </a:r>
          <a:endParaRPr lang="en-US" b="1" dirty="0">
            <a:solidFill>
              <a:schemeClr val="accent4">
                <a:lumMod val="20000"/>
                <a:lumOff val="80000"/>
              </a:schemeClr>
            </a:solidFill>
          </a:endParaRPr>
        </a:p>
      </dgm:t>
    </dgm:pt>
    <dgm:pt modelId="{52D9AE6E-49F0-4EC3-BF1B-B9CF6DC5D801}" type="parTrans" cxnId="{673BFF68-FF74-4D4A-B390-BDB17C306DFC}">
      <dgm:prSet/>
      <dgm:spPr/>
      <dgm:t>
        <a:bodyPr/>
        <a:lstStyle/>
        <a:p>
          <a:endParaRPr lang="en-US"/>
        </a:p>
      </dgm:t>
    </dgm:pt>
    <dgm:pt modelId="{F693F8CD-ED18-4A82-B64A-685557807544}" type="sibTrans" cxnId="{673BFF68-FF74-4D4A-B390-BDB17C306DFC}">
      <dgm:prSet/>
      <dgm:spPr/>
      <dgm:t>
        <a:bodyPr/>
        <a:lstStyle/>
        <a:p>
          <a:endParaRPr lang="en-US"/>
        </a:p>
      </dgm:t>
    </dgm:pt>
    <dgm:pt modelId="{F2C6911B-1ECD-43CA-83E3-4B411422B881}">
      <dgm:prSet/>
      <dgm:spPr>
        <a:solidFill>
          <a:schemeClr val="bg2"/>
        </a:solidFill>
      </dgm:spPr>
      <dgm:t>
        <a:bodyPr/>
        <a:lstStyle/>
        <a:p>
          <a:r>
            <a:rPr lang="it-IT" b="1" dirty="0"/>
            <a:t>Demetra Donne in </a:t>
          </a:r>
          <a:r>
            <a:rPr lang="it-IT" b="1" i="0" dirty="0">
              <a:solidFill>
                <a:schemeClr val="accent4">
                  <a:lumMod val="20000"/>
                  <a:lumOff val="80000"/>
                </a:schemeClr>
              </a:solidFill>
            </a:rPr>
            <a:t>Aiuto</a:t>
          </a:r>
          <a:r>
            <a:rPr lang="it-IT" b="1" dirty="0"/>
            <a:t> ODV - Lugo</a:t>
          </a:r>
          <a:endParaRPr lang="en-US" b="1" dirty="0"/>
        </a:p>
      </dgm:t>
    </dgm:pt>
    <dgm:pt modelId="{42B55B0E-E752-476A-91F8-74CDC945DC54}" type="parTrans" cxnId="{FD8FF939-AE9F-4626-89EF-363FE26B8B09}">
      <dgm:prSet/>
      <dgm:spPr/>
      <dgm:t>
        <a:bodyPr/>
        <a:lstStyle/>
        <a:p>
          <a:endParaRPr lang="en-US"/>
        </a:p>
      </dgm:t>
    </dgm:pt>
    <dgm:pt modelId="{74364620-4198-4F31-AD6B-2F526B83FB09}" type="sibTrans" cxnId="{FD8FF939-AE9F-4626-89EF-363FE26B8B09}">
      <dgm:prSet/>
      <dgm:spPr/>
      <dgm:t>
        <a:bodyPr/>
        <a:lstStyle/>
        <a:p>
          <a:endParaRPr lang="en-US"/>
        </a:p>
      </dgm:t>
    </dgm:pt>
    <dgm:pt modelId="{6F802E97-B3EE-4050-BB47-AEDF1700A9BB}">
      <dgm:prSet/>
      <dgm:spPr>
        <a:solidFill>
          <a:srgbClr val="DF681A"/>
        </a:solidFill>
      </dgm:spPr>
      <dgm:t>
        <a:bodyPr/>
        <a:lstStyle/>
        <a:p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Associazione Linea Rosa ODV - Ravenna</a:t>
          </a:r>
          <a:endParaRPr lang="en-US" b="1" dirty="0">
            <a:solidFill>
              <a:schemeClr val="accent4">
                <a:lumMod val="20000"/>
                <a:lumOff val="80000"/>
              </a:schemeClr>
            </a:solidFill>
          </a:endParaRPr>
        </a:p>
      </dgm:t>
    </dgm:pt>
    <dgm:pt modelId="{4ADF2345-A86A-4D33-AA19-0FCC64CDF187}" type="parTrans" cxnId="{10BF068D-4665-4A62-84A5-526BF0C3BA04}">
      <dgm:prSet/>
      <dgm:spPr/>
      <dgm:t>
        <a:bodyPr/>
        <a:lstStyle/>
        <a:p>
          <a:endParaRPr lang="en-US"/>
        </a:p>
      </dgm:t>
    </dgm:pt>
    <dgm:pt modelId="{D827C7B8-4860-4C53-B010-EAEBF71A0839}" type="sibTrans" cxnId="{10BF068D-4665-4A62-84A5-526BF0C3BA04}">
      <dgm:prSet/>
      <dgm:spPr/>
      <dgm:t>
        <a:bodyPr/>
        <a:lstStyle/>
        <a:p>
          <a:endParaRPr lang="en-US"/>
        </a:p>
      </dgm:t>
    </dgm:pt>
    <dgm:pt modelId="{CCEA05FD-35C6-4E16-90EF-2E3EC4164ED0}">
      <dgm:prSet/>
      <dgm:spPr>
        <a:solidFill>
          <a:schemeClr val="bg2"/>
        </a:solidFill>
      </dgm:spPr>
      <dgm:t>
        <a:bodyPr/>
        <a:lstStyle/>
        <a:p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Associazione SOS Donna ODV - Faenza</a:t>
          </a:r>
          <a:endParaRPr lang="en-US" b="1" dirty="0">
            <a:solidFill>
              <a:schemeClr val="accent4">
                <a:lumMod val="20000"/>
                <a:lumOff val="80000"/>
              </a:schemeClr>
            </a:solidFill>
          </a:endParaRPr>
        </a:p>
      </dgm:t>
    </dgm:pt>
    <dgm:pt modelId="{4856DAAE-68B4-418E-8BBF-1BE9B5F31391}" type="parTrans" cxnId="{E5DBFFCF-707E-4467-84A3-493988150BB4}">
      <dgm:prSet/>
      <dgm:spPr/>
      <dgm:t>
        <a:bodyPr/>
        <a:lstStyle/>
        <a:p>
          <a:endParaRPr lang="en-US"/>
        </a:p>
      </dgm:t>
    </dgm:pt>
    <dgm:pt modelId="{EF119C82-E857-4D1B-B23D-74898449B8F4}" type="sibTrans" cxnId="{E5DBFFCF-707E-4467-84A3-493988150BB4}">
      <dgm:prSet/>
      <dgm:spPr/>
      <dgm:t>
        <a:bodyPr/>
        <a:lstStyle/>
        <a:p>
          <a:endParaRPr lang="en-US"/>
        </a:p>
      </dgm:t>
    </dgm:pt>
    <dgm:pt modelId="{8D280C46-DBE7-4F96-8AE8-B8A5A7D24293}">
      <dgm:prSet/>
      <dgm:spPr>
        <a:solidFill>
          <a:srgbClr val="DF681A"/>
        </a:solidFill>
      </dgm:spPr>
      <dgm:t>
        <a:bodyPr/>
        <a:lstStyle/>
        <a:p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ACER Azienda casa Emilia-Romagna della Provincia di Ravenna</a:t>
          </a:r>
          <a:endParaRPr lang="en-US" b="1" dirty="0">
            <a:solidFill>
              <a:schemeClr val="accent4">
                <a:lumMod val="20000"/>
                <a:lumOff val="80000"/>
              </a:schemeClr>
            </a:solidFill>
          </a:endParaRPr>
        </a:p>
      </dgm:t>
    </dgm:pt>
    <dgm:pt modelId="{FE4DAFDB-BB37-45FA-AA70-0B588CF4D59C}" type="parTrans" cxnId="{BBB62D3F-FF40-4F92-BA91-DA56262338F5}">
      <dgm:prSet/>
      <dgm:spPr/>
      <dgm:t>
        <a:bodyPr/>
        <a:lstStyle/>
        <a:p>
          <a:endParaRPr lang="en-US"/>
        </a:p>
      </dgm:t>
    </dgm:pt>
    <dgm:pt modelId="{84064A62-E211-43B2-BB3E-E61DCA514CE2}" type="sibTrans" cxnId="{BBB62D3F-FF40-4F92-BA91-DA56262338F5}">
      <dgm:prSet/>
      <dgm:spPr/>
      <dgm:t>
        <a:bodyPr/>
        <a:lstStyle/>
        <a:p>
          <a:endParaRPr lang="en-US"/>
        </a:p>
      </dgm:t>
    </dgm:pt>
    <dgm:pt modelId="{E4DA58E9-8748-4C6D-B959-21F246986F89}">
      <dgm:prSet/>
      <dgm:spPr>
        <a:solidFill>
          <a:schemeClr val="bg2"/>
        </a:solidFill>
      </dgm:spPr>
      <dgm:t>
        <a:bodyPr/>
        <a:lstStyle/>
        <a:p>
          <a:r>
            <a:rPr lang="it-IT" b="1" dirty="0"/>
            <a:t>Alma Mater </a:t>
          </a:r>
          <a:r>
            <a:rPr lang="it-IT" b="1" dirty="0" err="1"/>
            <a:t>Studiorum</a:t>
          </a:r>
          <a:r>
            <a:rPr lang="it-IT" b="1" dirty="0"/>
            <a:t> – </a:t>
          </a:r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Università</a:t>
          </a:r>
          <a:r>
            <a:rPr lang="it-IT" b="1" dirty="0"/>
            <a:t> di Bologna</a:t>
          </a:r>
          <a:endParaRPr lang="en-US" b="1" dirty="0"/>
        </a:p>
      </dgm:t>
    </dgm:pt>
    <dgm:pt modelId="{0D843FF9-BA7B-42E5-8BE9-D5495C79A660}" type="parTrans" cxnId="{BBBB53A6-9E95-402E-ACC2-9FB52FEBD714}">
      <dgm:prSet/>
      <dgm:spPr/>
      <dgm:t>
        <a:bodyPr/>
        <a:lstStyle/>
        <a:p>
          <a:endParaRPr lang="en-US"/>
        </a:p>
      </dgm:t>
    </dgm:pt>
    <dgm:pt modelId="{8CF8DC85-86E9-4EE8-AB88-226670A9B0BD}" type="sibTrans" cxnId="{BBBB53A6-9E95-402E-ACC2-9FB52FEBD714}">
      <dgm:prSet/>
      <dgm:spPr/>
      <dgm:t>
        <a:bodyPr/>
        <a:lstStyle/>
        <a:p>
          <a:endParaRPr lang="en-US"/>
        </a:p>
      </dgm:t>
    </dgm:pt>
    <dgm:pt modelId="{DD12072E-C19C-4189-941E-DF7871B5D4DC}">
      <dgm:prSet/>
      <dgm:spPr>
        <a:solidFill>
          <a:srgbClr val="DF681A"/>
        </a:solidFill>
      </dgm:spPr>
      <dgm:t>
        <a:bodyPr/>
        <a:lstStyle/>
        <a:p>
          <a:r>
            <a:rPr lang="it-IT" b="1" dirty="0">
              <a:solidFill>
                <a:schemeClr val="accent4">
                  <a:lumMod val="20000"/>
                  <a:lumOff val="80000"/>
                </a:schemeClr>
              </a:solidFill>
            </a:rPr>
            <a:t>Consigliera di parità della Provincia di Ravenna</a:t>
          </a:r>
          <a:endParaRPr lang="en-US" b="1" dirty="0">
            <a:solidFill>
              <a:schemeClr val="accent4">
                <a:lumMod val="20000"/>
                <a:lumOff val="80000"/>
              </a:schemeClr>
            </a:solidFill>
          </a:endParaRPr>
        </a:p>
      </dgm:t>
    </dgm:pt>
    <dgm:pt modelId="{BD31B1E5-9F91-4392-9699-59B901ACC00C}" type="sibTrans" cxnId="{20E4418A-3E09-4BC7-9C82-EC189513D995}">
      <dgm:prSet/>
      <dgm:spPr/>
      <dgm:t>
        <a:bodyPr/>
        <a:lstStyle/>
        <a:p>
          <a:endParaRPr lang="en-US"/>
        </a:p>
      </dgm:t>
    </dgm:pt>
    <dgm:pt modelId="{9CAB2932-7E09-4B3C-9A7A-46C9D26AD413}" type="parTrans" cxnId="{20E4418A-3E09-4BC7-9C82-EC189513D995}">
      <dgm:prSet/>
      <dgm:spPr/>
      <dgm:t>
        <a:bodyPr/>
        <a:lstStyle/>
        <a:p>
          <a:endParaRPr lang="en-US"/>
        </a:p>
      </dgm:t>
    </dgm:pt>
    <dgm:pt modelId="{5AD82907-49C5-4A53-8CC1-7F0110C6E2AA}" type="pres">
      <dgm:prSet presAssocID="{255A4480-FA05-4B3E-B69D-E9A18722F2D1}" presName="linear" presStyleCnt="0">
        <dgm:presLayoutVars>
          <dgm:animLvl val="lvl"/>
          <dgm:resizeHandles val="exact"/>
        </dgm:presLayoutVars>
      </dgm:prSet>
      <dgm:spPr/>
    </dgm:pt>
    <dgm:pt modelId="{50E85DE6-1542-4957-8119-7F958B9BFA50}" type="pres">
      <dgm:prSet presAssocID="{E79EE705-06BD-4CA8-A8EB-8B4B021C0921}" presName="parentText" presStyleLbl="node1" presStyleIdx="0" presStyleCnt="26">
        <dgm:presLayoutVars>
          <dgm:chMax val="0"/>
          <dgm:bulletEnabled val="1"/>
        </dgm:presLayoutVars>
      </dgm:prSet>
      <dgm:spPr/>
    </dgm:pt>
    <dgm:pt modelId="{733B1351-DFD9-4360-8FCC-3C7D2E124C9A}" type="pres">
      <dgm:prSet presAssocID="{D249DDBB-D64E-4BD2-B932-8C6465297255}" presName="spacer" presStyleCnt="0"/>
      <dgm:spPr/>
    </dgm:pt>
    <dgm:pt modelId="{C0C26B2C-EF97-4C3F-8A3A-C823F5584AFF}" type="pres">
      <dgm:prSet presAssocID="{DD12072E-C19C-4189-941E-DF7871B5D4DC}" presName="parentText" presStyleLbl="node1" presStyleIdx="1" presStyleCnt="26">
        <dgm:presLayoutVars>
          <dgm:chMax val="0"/>
          <dgm:bulletEnabled val="1"/>
        </dgm:presLayoutVars>
      </dgm:prSet>
      <dgm:spPr/>
    </dgm:pt>
    <dgm:pt modelId="{90A7C381-6188-4306-9C81-DC1382F36A8B}" type="pres">
      <dgm:prSet presAssocID="{BD31B1E5-9F91-4392-9699-59B901ACC00C}" presName="spacer" presStyleCnt="0"/>
      <dgm:spPr/>
    </dgm:pt>
    <dgm:pt modelId="{C9C33BB4-309C-4AEC-9798-D16CAB279417}" type="pres">
      <dgm:prSet presAssocID="{6BDE38A3-2F89-49C7-AE5C-23BF3F166926}" presName="parentText" presStyleLbl="node1" presStyleIdx="2" presStyleCnt="26">
        <dgm:presLayoutVars>
          <dgm:chMax val="0"/>
          <dgm:bulletEnabled val="1"/>
        </dgm:presLayoutVars>
      </dgm:prSet>
      <dgm:spPr/>
    </dgm:pt>
    <dgm:pt modelId="{D63D6B24-E7B7-4F95-9B9E-084EA3E195A8}" type="pres">
      <dgm:prSet presAssocID="{4B529E15-F0DB-4FEF-AE3A-817AD0E53252}" presName="spacer" presStyleCnt="0"/>
      <dgm:spPr/>
    </dgm:pt>
    <dgm:pt modelId="{9E453FCD-2FED-497C-8ED5-5446EB28CB4C}" type="pres">
      <dgm:prSet presAssocID="{220FAEF4-2F53-4704-BB57-A3CF03ECFE2D}" presName="parentText" presStyleLbl="node1" presStyleIdx="3" presStyleCnt="26">
        <dgm:presLayoutVars>
          <dgm:chMax val="0"/>
          <dgm:bulletEnabled val="1"/>
        </dgm:presLayoutVars>
      </dgm:prSet>
      <dgm:spPr/>
    </dgm:pt>
    <dgm:pt modelId="{5CC30CE7-9D2A-4F42-9C9D-EAD272D9EDDD}" type="pres">
      <dgm:prSet presAssocID="{535F24EB-3BF5-440C-AB80-E18AC343CB73}" presName="spacer" presStyleCnt="0"/>
      <dgm:spPr/>
    </dgm:pt>
    <dgm:pt modelId="{929BF683-BD6A-4C0B-9BDF-BA4212AEDD02}" type="pres">
      <dgm:prSet presAssocID="{0171EA01-050B-4DE1-B9DD-2F494175C498}" presName="parentText" presStyleLbl="node1" presStyleIdx="4" presStyleCnt="26">
        <dgm:presLayoutVars>
          <dgm:chMax val="0"/>
          <dgm:bulletEnabled val="1"/>
        </dgm:presLayoutVars>
      </dgm:prSet>
      <dgm:spPr/>
    </dgm:pt>
    <dgm:pt modelId="{F9814419-86EE-4B03-9FFB-A42E6822311F}" type="pres">
      <dgm:prSet presAssocID="{610050BC-96EF-4084-969D-5CA68C3A5544}" presName="spacer" presStyleCnt="0"/>
      <dgm:spPr/>
    </dgm:pt>
    <dgm:pt modelId="{295CD337-EA8B-4180-B2E0-9E4F5C5BDFC5}" type="pres">
      <dgm:prSet presAssocID="{AD3B3A7E-9FF0-4041-873C-6A23286FF8BA}" presName="parentText" presStyleLbl="node1" presStyleIdx="5" presStyleCnt="26">
        <dgm:presLayoutVars>
          <dgm:chMax val="0"/>
          <dgm:bulletEnabled val="1"/>
        </dgm:presLayoutVars>
      </dgm:prSet>
      <dgm:spPr/>
    </dgm:pt>
    <dgm:pt modelId="{F799E9C4-1C4B-4A66-B13D-FDD833E9AB00}" type="pres">
      <dgm:prSet presAssocID="{BEB20F37-0622-4C92-A85D-4C118280B813}" presName="spacer" presStyleCnt="0"/>
      <dgm:spPr/>
    </dgm:pt>
    <dgm:pt modelId="{D264CEE0-B484-4803-95E2-2AC96481A8E1}" type="pres">
      <dgm:prSet presAssocID="{BA2EEBA6-D1B2-41C4-B87A-521EACC206B2}" presName="parentText" presStyleLbl="node1" presStyleIdx="6" presStyleCnt="26">
        <dgm:presLayoutVars>
          <dgm:chMax val="0"/>
          <dgm:bulletEnabled val="1"/>
        </dgm:presLayoutVars>
      </dgm:prSet>
      <dgm:spPr/>
    </dgm:pt>
    <dgm:pt modelId="{0B43389A-51E9-46ED-A583-B882354E01B8}" type="pres">
      <dgm:prSet presAssocID="{50B78344-893E-478D-B07E-661163A0720B}" presName="spacer" presStyleCnt="0"/>
      <dgm:spPr/>
    </dgm:pt>
    <dgm:pt modelId="{1050ECA5-C278-4E2C-AE6A-143DE4139B28}" type="pres">
      <dgm:prSet presAssocID="{1DCF6A82-AC6E-4F1E-816A-43E9FF521F3B}" presName="parentText" presStyleLbl="node1" presStyleIdx="7" presStyleCnt="26">
        <dgm:presLayoutVars>
          <dgm:chMax val="0"/>
          <dgm:bulletEnabled val="1"/>
        </dgm:presLayoutVars>
      </dgm:prSet>
      <dgm:spPr/>
    </dgm:pt>
    <dgm:pt modelId="{0EAD6C43-5244-4E43-9A55-1084993F41FD}" type="pres">
      <dgm:prSet presAssocID="{A5BFABA1-E362-4F67-8D1D-CCEE758CF77F}" presName="spacer" presStyleCnt="0"/>
      <dgm:spPr/>
    </dgm:pt>
    <dgm:pt modelId="{C93F2A74-11DD-4429-8AEF-8B1640D34D77}" type="pres">
      <dgm:prSet presAssocID="{5F62366D-4A84-45A1-B1BA-15C6A1F8B906}" presName="parentText" presStyleLbl="node1" presStyleIdx="8" presStyleCnt="26">
        <dgm:presLayoutVars>
          <dgm:chMax val="0"/>
          <dgm:bulletEnabled val="1"/>
        </dgm:presLayoutVars>
      </dgm:prSet>
      <dgm:spPr/>
    </dgm:pt>
    <dgm:pt modelId="{6581994D-2D22-46A2-A38D-EA750C9AACDB}" type="pres">
      <dgm:prSet presAssocID="{C10C7625-6DC9-4179-9E24-AD5993A01BAD}" presName="spacer" presStyleCnt="0"/>
      <dgm:spPr/>
    </dgm:pt>
    <dgm:pt modelId="{F9B89988-A522-45E5-846F-D7FCDF5807F3}" type="pres">
      <dgm:prSet presAssocID="{A1A4B169-BDAF-4E51-A514-32724470C701}" presName="parentText" presStyleLbl="node1" presStyleIdx="9" presStyleCnt="26">
        <dgm:presLayoutVars>
          <dgm:chMax val="0"/>
          <dgm:bulletEnabled val="1"/>
        </dgm:presLayoutVars>
      </dgm:prSet>
      <dgm:spPr/>
    </dgm:pt>
    <dgm:pt modelId="{CD281B63-1FDC-49A9-A047-BF3F02100235}" type="pres">
      <dgm:prSet presAssocID="{7647E324-5150-42B3-A23B-E1F59FA63BD0}" presName="spacer" presStyleCnt="0"/>
      <dgm:spPr/>
    </dgm:pt>
    <dgm:pt modelId="{B9E42751-8E55-449B-9C8A-3C5317245EC6}" type="pres">
      <dgm:prSet presAssocID="{44B68D3A-9B33-403E-82C6-7E57DDD18EE4}" presName="parentText" presStyleLbl="node1" presStyleIdx="10" presStyleCnt="26">
        <dgm:presLayoutVars>
          <dgm:chMax val="0"/>
          <dgm:bulletEnabled val="1"/>
        </dgm:presLayoutVars>
      </dgm:prSet>
      <dgm:spPr/>
    </dgm:pt>
    <dgm:pt modelId="{53731134-2C0B-4B59-B5FC-C36FBBA09004}" type="pres">
      <dgm:prSet presAssocID="{FDC492A1-2D09-461B-8543-E9DD4C376A16}" presName="spacer" presStyleCnt="0"/>
      <dgm:spPr/>
    </dgm:pt>
    <dgm:pt modelId="{DD32CCD4-A904-42CB-84B6-D6BAAD9993DE}" type="pres">
      <dgm:prSet presAssocID="{D5131C1B-49A7-4DC5-9941-EF694274D9ED}" presName="parentText" presStyleLbl="node1" presStyleIdx="11" presStyleCnt="26">
        <dgm:presLayoutVars>
          <dgm:chMax val="0"/>
          <dgm:bulletEnabled val="1"/>
        </dgm:presLayoutVars>
      </dgm:prSet>
      <dgm:spPr/>
    </dgm:pt>
    <dgm:pt modelId="{DA2CB88C-69E0-44C3-841E-E3A7E4C10364}" type="pres">
      <dgm:prSet presAssocID="{9D8B63E4-F923-4AB7-82BA-08A064F1CCE0}" presName="spacer" presStyleCnt="0"/>
      <dgm:spPr/>
    </dgm:pt>
    <dgm:pt modelId="{31BFDD9B-1CDC-4C3E-A6CE-A98ED5B2A464}" type="pres">
      <dgm:prSet presAssocID="{9193E544-86C7-4EE9-9838-2498EE7A2900}" presName="parentText" presStyleLbl="node1" presStyleIdx="12" presStyleCnt="26">
        <dgm:presLayoutVars>
          <dgm:chMax val="0"/>
          <dgm:bulletEnabled val="1"/>
        </dgm:presLayoutVars>
      </dgm:prSet>
      <dgm:spPr/>
    </dgm:pt>
    <dgm:pt modelId="{63DE308E-5CB8-46F1-A8C1-44F16C9AA376}" type="pres">
      <dgm:prSet presAssocID="{8BF42869-329D-469D-8DCB-7642CCC7BB42}" presName="spacer" presStyleCnt="0"/>
      <dgm:spPr/>
    </dgm:pt>
    <dgm:pt modelId="{3FBC244F-EAA3-4534-BF46-B7A7D875E8E6}" type="pres">
      <dgm:prSet presAssocID="{0E115213-1B47-4CC3-BA53-68F31602FC81}" presName="parentText" presStyleLbl="node1" presStyleIdx="13" presStyleCnt="26">
        <dgm:presLayoutVars>
          <dgm:chMax val="0"/>
          <dgm:bulletEnabled val="1"/>
        </dgm:presLayoutVars>
      </dgm:prSet>
      <dgm:spPr/>
    </dgm:pt>
    <dgm:pt modelId="{8FB83037-892C-4600-9AA0-CFB6B2D89464}" type="pres">
      <dgm:prSet presAssocID="{0ABDBBA1-5A7E-4E9E-9CC4-A8E753318073}" presName="spacer" presStyleCnt="0"/>
      <dgm:spPr/>
    </dgm:pt>
    <dgm:pt modelId="{21117FF9-4AC0-4065-B1E6-D48AEC59B532}" type="pres">
      <dgm:prSet presAssocID="{60558F02-C92B-4413-B944-CFFF05CD5546}" presName="parentText" presStyleLbl="node1" presStyleIdx="14" presStyleCnt="26">
        <dgm:presLayoutVars>
          <dgm:chMax val="0"/>
          <dgm:bulletEnabled val="1"/>
        </dgm:presLayoutVars>
      </dgm:prSet>
      <dgm:spPr/>
    </dgm:pt>
    <dgm:pt modelId="{B81D9358-F076-4E99-946F-DA991CF6B2A2}" type="pres">
      <dgm:prSet presAssocID="{458C8F1A-0076-4B13-A3AF-C40A96A21362}" presName="spacer" presStyleCnt="0"/>
      <dgm:spPr/>
    </dgm:pt>
    <dgm:pt modelId="{50E62F7B-1BB0-4381-BCC4-0BDDFB5F1889}" type="pres">
      <dgm:prSet presAssocID="{D67B3E84-7D9B-48BB-86AB-EEF058EF20EE}" presName="parentText" presStyleLbl="node1" presStyleIdx="15" presStyleCnt="26">
        <dgm:presLayoutVars>
          <dgm:chMax val="0"/>
          <dgm:bulletEnabled val="1"/>
        </dgm:presLayoutVars>
      </dgm:prSet>
      <dgm:spPr/>
    </dgm:pt>
    <dgm:pt modelId="{DDDF2CB5-CE87-4997-ACBB-848FF45FB13E}" type="pres">
      <dgm:prSet presAssocID="{114FBCFF-6B33-4829-ADE4-3BD280080C98}" presName="spacer" presStyleCnt="0"/>
      <dgm:spPr/>
    </dgm:pt>
    <dgm:pt modelId="{6AF59734-5ABD-4F46-B1E5-F2B458628BE7}" type="pres">
      <dgm:prSet presAssocID="{8B6065B0-1DE7-4A77-9389-27F74A8DFC0B}" presName="parentText" presStyleLbl="node1" presStyleIdx="16" presStyleCnt="26">
        <dgm:presLayoutVars>
          <dgm:chMax val="0"/>
          <dgm:bulletEnabled val="1"/>
        </dgm:presLayoutVars>
      </dgm:prSet>
      <dgm:spPr/>
    </dgm:pt>
    <dgm:pt modelId="{9EEB0FBA-FBBD-4928-8DE4-544E18D67865}" type="pres">
      <dgm:prSet presAssocID="{BC6F59CE-4F13-47B1-9DE5-90FD6BD6A267}" presName="spacer" presStyleCnt="0"/>
      <dgm:spPr/>
    </dgm:pt>
    <dgm:pt modelId="{41D83312-9E06-4B5D-8DE3-BA115420EC31}" type="pres">
      <dgm:prSet presAssocID="{9F2E1286-4D7C-45B6-AC17-0300EE6E0060}" presName="parentText" presStyleLbl="node1" presStyleIdx="17" presStyleCnt="26">
        <dgm:presLayoutVars>
          <dgm:chMax val="0"/>
          <dgm:bulletEnabled val="1"/>
        </dgm:presLayoutVars>
      </dgm:prSet>
      <dgm:spPr/>
    </dgm:pt>
    <dgm:pt modelId="{2A7410AC-F622-48A1-9319-E7F266388022}" type="pres">
      <dgm:prSet presAssocID="{4133557F-2939-411B-8B50-FB37F6B0A3C1}" presName="spacer" presStyleCnt="0"/>
      <dgm:spPr/>
    </dgm:pt>
    <dgm:pt modelId="{712F2CC4-BC57-4510-9A13-E1F5FAF64C72}" type="pres">
      <dgm:prSet presAssocID="{FE9097F3-60EC-4A9D-B210-9585060A61ED}" presName="parentText" presStyleLbl="node1" presStyleIdx="18" presStyleCnt="26">
        <dgm:presLayoutVars>
          <dgm:chMax val="0"/>
          <dgm:bulletEnabled val="1"/>
        </dgm:presLayoutVars>
      </dgm:prSet>
      <dgm:spPr/>
    </dgm:pt>
    <dgm:pt modelId="{2DA8BD8C-31FF-4A01-8618-EAB033ADD0E2}" type="pres">
      <dgm:prSet presAssocID="{75BCA721-55D6-4B18-8BC5-91B8B8AB9B0A}" presName="spacer" presStyleCnt="0"/>
      <dgm:spPr/>
    </dgm:pt>
    <dgm:pt modelId="{BC8D5BB7-F2A7-438E-BC2C-0C673F9C6B9A}" type="pres">
      <dgm:prSet presAssocID="{DDDBB60A-82B6-499C-91BA-0FBDF92D7B77}" presName="parentText" presStyleLbl="node1" presStyleIdx="19" presStyleCnt="26">
        <dgm:presLayoutVars>
          <dgm:chMax val="0"/>
          <dgm:bulletEnabled val="1"/>
        </dgm:presLayoutVars>
      </dgm:prSet>
      <dgm:spPr/>
    </dgm:pt>
    <dgm:pt modelId="{A1008F84-2AE8-43FF-B99D-4ED07A90B405}" type="pres">
      <dgm:prSet presAssocID="{BFD1157C-FE95-4CB8-8CF9-EEBA0A276318}" presName="spacer" presStyleCnt="0"/>
      <dgm:spPr/>
    </dgm:pt>
    <dgm:pt modelId="{3E3D9CDB-BA3F-414C-9E42-4EA60653991C}" type="pres">
      <dgm:prSet presAssocID="{8FDCCC9E-1E33-44E6-BF43-15AA8B991974}" presName="parentText" presStyleLbl="node1" presStyleIdx="20" presStyleCnt="26">
        <dgm:presLayoutVars>
          <dgm:chMax val="0"/>
          <dgm:bulletEnabled val="1"/>
        </dgm:presLayoutVars>
      </dgm:prSet>
      <dgm:spPr/>
    </dgm:pt>
    <dgm:pt modelId="{78A30808-AF0F-46FF-B1AE-2F9682174A90}" type="pres">
      <dgm:prSet presAssocID="{F693F8CD-ED18-4A82-B64A-685557807544}" presName="spacer" presStyleCnt="0"/>
      <dgm:spPr/>
    </dgm:pt>
    <dgm:pt modelId="{D38390F8-21C1-4C7B-88AF-0FCE184DC656}" type="pres">
      <dgm:prSet presAssocID="{F2C6911B-1ECD-43CA-83E3-4B411422B881}" presName="parentText" presStyleLbl="node1" presStyleIdx="21" presStyleCnt="26">
        <dgm:presLayoutVars>
          <dgm:chMax val="0"/>
          <dgm:bulletEnabled val="1"/>
        </dgm:presLayoutVars>
      </dgm:prSet>
      <dgm:spPr/>
    </dgm:pt>
    <dgm:pt modelId="{0E7073F8-E1D9-4C8D-9AE2-E7FFB1208109}" type="pres">
      <dgm:prSet presAssocID="{74364620-4198-4F31-AD6B-2F526B83FB09}" presName="spacer" presStyleCnt="0"/>
      <dgm:spPr/>
    </dgm:pt>
    <dgm:pt modelId="{86CC7531-EA8E-4DE2-99B9-3DCBAEFFDDA8}" type="pres">
      <dgm:prSet presAssocID="{6F802E97-B3EE-4050-BB47-AEDF1700A9BB}" presName="parentText" presStyleLbl="node1" presStyleIdx="22" presStyleCnt="26" custLinFactY="43" custLinFactNeighborX="1209" custLinFactNeighborY="100000">
        <dgm:presLayoutVars>
          <dgm:chMax val="0"/>
          <dgm:bulletEnabled val="1"/>
        </dgm:presLayoutVars>
      </dgm:prSet>
      <dgm:spPr/>
    </dgm:pt>
    <dgm:pt modelId="{66854C40-35C8-4E1A-8458-32E244619161}" type="pres">
      <dgm:prSet presAssocID="{D827C7B8-4860-4C53-B010-EAEBF71A0839}" presName="spacer" presStyleCnt="0"/>
      <dgm:spPr/>
    </dgm:pt>
    <dgm:pt modelId="{8664D2D0-F642-4CA1-B512-86075D5AB7B8}" type="pres">
      <dgm:prSet presAssocID="{CCEA05FD-35C6-4E16-90EF-2E3EC4164ED0}" presName="parentText" presStyleLbl="node1" presStyleIdx="23" presStyleCnt="26">
        <dgm:presLayoutVars>
          <dgm:chMax val="0"/>
          <dgm:bulletEnabled val="1"/>
        </dgm:presLayoutVars>
      </dgm:prSet>
      <dgm:spPr/>
    </dgm:pt>
    <dgm:pt modelId="{38E7786F-5C4D-4EAD-AAB0-5707A2E2C309}" type="pres">
      <dgm:prSet presAssocID="{EF119C82-E857-4D1B-B23D-74898449B8F4}" presName="spacer" presStyleCnt="0"/>
      <dgm:spPr/>
    </dgm:pt>
    <dgm:pt modelId="{1D86BCDF-3E7C-4CE2-B955-692B91A78FC5}" type="pres">
      <dgm:prSet presAssocID="{8D280C46-DBE7-4F96-8AE8-B8A5A7D24293}" presName="parentText" presStyleLbl="node1" presStyleIdx="24" presStyleCnt="26">
        <dgm:presLayoutVars>
          <dgm:chMax val="0"/>
          <dgm:bulletEnabled val="1"/>
        </dgm:presLayoutVars>
      </dgm:prSet>
      <dgm:spPr/>
    </dgm:pt>
    <dgm:pt modelId="{7737B493-CDD5-4547-A69F-B2CDCC55D280}" type="pres">
      <dgm:prSet presAssocID="{84064A62-E211-43B2-BB3E-E61DCA514CE2}" presName="spacer" presStyleCnt="0"/>
      <dgm:spPr/>
    </dgm:pt>
    <dgm:pt modelId="{70E0F87F-3F77-4BCE-A7AF-761289789ECE}" type="pres">
      <dgm:prSet presAssocID="{E4DA58E9-8748-4C6D-B959-21F246986F89}" presName="parentText" presStyleLbl="node1" presStyleIdx="25" presStyleCnt="26">
        <dgm:presLayoutVars>
          <dgm:chMax val="0"/>
          <dgm:bulletEnabled val="1"/>
        </dgm:presLayoutVars>
      </dgm:prSet>
      <dgm:spPr/>
    </dgm:pt>
  </dgm:ptLst>
  <dgm:cxnLst>
    <dgm:cxn modelId="{F3C2DC05-AA13-4746-8CA9-668E05A1B6C1}" type="presOf" srcId="{0171EA01-050B-4DE1-B9DD-2F494175C498}" destId="{929BF683-BD6A-4C0B-9BDF-BA4212AEDD02}" srcOrd="0" destOrd="0" presId="urn:microsoft.com/office/officeart/2005/8/layout/vList2"/>
    <dgm:cxn modelId="{1C6CEE07-BFB6-4107-81C9-3F59384119BD}" srcId="{255A4480-FA05-4B3E-B69D-E9A18722F2D1}" destId="{44B68D3A-9B33-403E-82C6-7E57DDD18EE4}" srcOrd="10" destOrd="0" parTransId="{8C4B01FF-CAC4-4BC7-8ADA-818828B720EF}" sibTransId="{FDC492A1-2D09-461B-8543-E9DD4C376A16}"/>
    <dgm:cxn modelId="{BDE4A10D-6B6E-414B-B0C6-F159284BCC63}" srcId="{255A4480-FA05-4B3E-B69D-E9A18722F2D1}" destId="{8B6065B0-1DE7-4A77-9389-27F74A8DFC0B}" srcOrd="16" destOrd="0" parTransId="{9233B905-BCE9-4E5A-9163-03C3B453BCDD}" sibTransId="{BC6F59CE-4F13-47B1-9DE5-90FD6BD6A267}"/>
    <dgm:cxn modelId="{0F42D216-6475-41E7-BD40-1DF708B15F95}" type="presOf" srcId="{FE9097F3-60EC-4A9D-B210-9585060A61ED}" destId="{712F2CC4-BC57-4510-9A13-E1F5FAF64C72}" srcOrd="0" destOrd="0" presId="urn:microsoft.com/office/officeart/2005/8/layout/vList2"/>
    <dgm:cxn modelId="{241C9E19-E501-4B17-B684-73DFC08C3E99}" srcId="{255A4480-FA05-4B3E-B69D-E9A18722F2D1}" destId="{0171EA01-050B-4DE1-B9DD-2F494175C498}" srcOrd="4" destOrd="0" parTransId="{85393653-2E14-47AA-B62C-4AF6D7468C79}" sibTransId="{610050BC-96EF-4084-969D-5CA68C3A5544}"/>
    <dgm:cxn modelId="{6F897B20-2B7F-4A30-B514-FA4846665E30}" srcId="{255A4480-FA05-4B3E-B69D-E9A18722F2D1}" destId="{FE9097F3-60EC-4A9D-B210-9585060A61ED}" srcOrd="18" destOrd="0" parTransId="{DB5D133E-0A1D-47E6-A43D-9FBEE5ED66D1}" sibTransId="{75BCA721-55D6-4B18-8BC5-91B8B8AB9B0A}"/>
    <dgm:cxn modelId="{9E50C723-9BE6-4247-A57D-61BB96A1C3EC}" type="presOf" srcId="{8FDCCC9E-1E33-44E6-BF43-15AA8B991974}" destId="{3E3D9CDB-BA3F-414C-9E42-4EA60653991C}" srcOrd="0" destOrd="0" presId="urn:microsoft.com/office/officeart/2005/8/layout/vList2"/>
    <dgm:cxn modelId="{704FF427-9EDF-413E-B990-B7C2C3C0B6C8}" srcId="{255A4480-FA05-4B3E-B69D-E9A18722F2D1}" destId="{6BDE38A3-2F89-49C7-AE5C-23BF3F166926}" srcOrd="2" destOrd="0" parTransId="{DECB63C0-F2DA-4B23-9265-D9ACE22994C5}" sibTransId="{4B529E15-F0DB-4FEF-AE3A-817AD0E53252}"/>
    <dgm:cxn modelId="{D7B71C2C-4819-4AAE-9612-84961952D236}" type="presOf" srcId="{6F802E97-B3EE-4050-BB47-AEDF1700A9BB}" destId="{86CC7531-EA8E-4DE2-99B9-3DCBAEFFDDA8}" srcOrd="0" destOrd="0" presId="urn:microsoft.com/office/officeart/2005/8/layout/vList2"/>
    <dgm:cxn modelId="{A3B2D131-A6FE-45C3-A5D4-D016E5F522F7}" type="presOf" srcId="{F2C6911B-1ECD-43CA-83E3-4B411422B881}" destId="{D38390F8-21C1-4C7B-88AF-0FCE184DC656}" srcOrd="0" destOrd="0" presId="urn:microsoft.com/office/officeart/2005/8/layout/vList2"/>
    <dgm:cxn modelId="{0D40C432-DEF6-4178-AAE2-3656A10CBEB0}" srcId="{255A4480-FA05-4B3E-B69D-E9A18722F2D1}" destId="{9193E544-86C7-4EE9-9838-2498EE7A2900}" srcOrd="12" destOrd="0" parTransId="{DF86CB54-2659-489D-B199-F9C04CDA7E15}" sibTransId="{8BF42869-329D-469D-8DCB-7642CCC7BB42}"/>
    <dgm:cxn modelId="{FD8FF939-AE9F-4626-89EF-363FE26B8B09}" srcId="{255A4480-FA05-4B3E-B69D-E9A18722F2D1}" destId="{F2C6911B-1ECD-43CA-83E3-4B411422B881}" srcOrd="21" destOrd="0" parTransId="{42B55B0E-E752-476A-91F8-74CDC945DC54}" sibTransId="{74364620-4198-4F31-AD6B-2F526B83FB09}"/>
    <dgm:cxn modelId="{BBB62D3F-FF40-4F92-BA91-DA56262338F5}" srcId="{255A4480-FA05-4B3E-B69D-E9A18722F2D1}" destId="{8D280C46-DBE7-4F96-8AE8-B8A5A7D24293}" srcOrd="24" destOrd="0" parTransId="{FE4DAFDB-BB37-45FA-AA70-0B588CF4D59C}" sibTransId="{84064A62-E211-43B2-BB3E-E61DCA514CE2}"/>
    <dgm:cxn modelId="{673BFF68-FF74-4D4A-B390-BDB17C306DFC}" srcId="{255A4480-FA05-4B3E-B69D-E9A18722F2D1}" destId="{8FDCCC9E-1E33-44E6-BF43-15AA8B991974}" srcOrd="20" destOrd="0" parTransId="{52D9AE6E-49F0-4EC3-BF1B-B9CF6DC5D801}" sibTransId="{F693F8CD-ED18-4A82-B64A-685557807544}"/>
    <dgm:cxn modelId="{DC56F749-7B17-4276-82E2-22E4094F682A}" srcId="{255A4480-FA05-4B3E-B69D-E9A18722F2D1}" destId="{D5131C1B-49A7-4DC5-9941-EF694274D9ED}" srcOrd="11" destOrd="0" parTransId="{09375813-5777-4327-B76C-C7026B3AA643}" sibTransId="{9D8B63E4-F923-4AB7-82BA-08A064F1CCE0}"/>
    <dgm:cxn modelId="{EA2F404E-F8F7-4216-A302-55067F7481E8}" srcId="{255A4480-FA05-4B3E-B69D-E9A18722F2D1}" destId="{9F2E1286-4D7C-45B6-AC17-0300EE6E0060}" srcOrd="17" destOrd="0" parTransId="{5A8C40AF-A4DC-44F4-9799-D3214F000607}" sibTransId="{4133557F-2939-411B-8B50-FB37F6B0A3C1}"/>
    <dgm:cxn modelId="{41D55E6E-8976-41F1-A417-BFC948207D2D}" type="presOf" srcId="{5F62366D-4A84-45A1-B1BA-15C6A1F8B906}" destId="{C93F2A74-11DD-4429-8AEF-8B1640D34D77}" srcOrd="0" destOrd="0" presId="urn:microsoft.com/office/officeart/2005/8/layout/vList2"/>
    <dgm:cxn modelId="{18A06D4F-A17F-495A-BE81-1750CCC3001D}" type="presOf" srcId="{CCEA05FD-35C6-4E16-90EF-2E3EC4164ED0}" destId="{8664D2D0-F642-4CA1-B512-86075D5AB7B8}" srcOrd="0" destOrd="0" presId="urn:microsoft.com/office/officeart/2005/8/layout/vList2"/>
    <dgm:cxn modelId="{D3240954-926D-4D33-AAC2-EEE5CB0C464A}" type="presOf" srcId="{9193E544-86C7-4EE9-9838-2498EE7A2900}" destId="{31BFDD9B-1CDC-4C3E-A6CE-A98ED5B2A464}" srcOrd="0" destOrd="0" presId="urn:microsoft.com/office/officeart/2005/8/layout/vList2"/>
    <dgm:cxn modelId="{ED2E4D78-E3B1-40D9-A1BB-0D72EC61D98B}" type="presOf" srcId="{E79EE705-06BD-4CA8-A8EB-8B4B021C0921}" destId="{50E85DE6-1542-4957-8119-7F958B9BFA50}" srcOrd="0" destOrd="0" presId="urn:microsoft.com/office/officeart/2005/8/layout/vList2"/>
    <dgm:cxn modelId="{BD549159-E9F6-466F-AA7B-E9C87F2B1323}" type="presOf" srcId="{220FAEF4-2F53-4704-BB57-A3CF03ECFE2D}" destId="{9E453FCD-2FED-497C-8ED5-5446EB28CB4C}" srcOrd="0" destOrd="0" presId="urn:microsoft.com/office/officeart/2005/8/layout/vList2"/>
    <dgm:cxn modelId="{24D41D7E-AC8E-4236-9DD9-4211221D592B}" type="presOf" srcId="{DD12072E-C19C-4189-941E-DF7871B5D4DC}" destId="{C0C26B2C-EF97-4C3F-8A3A-C823F5584AFF}" srcOrd="0" destOrd="0" presId="urn:microsoft.com/office/officeart/2005/8/layout/vList2"/>
    <dgm:cxn modelId="{018CBA7E-58FF-4C82-8082-88F93CB93A00}" type="presOf" srcId="{9F2E1286-4D7C-45B6-AC17-0300EE6E0060}" destId="{41D83312-9E06-4B5D-8DE3-BA115420EC31}" srcOrd="0" destOrd="0" presId="urn:microsoft.com/office/officeart/2005/8/layout/vList2"/>
    <dgm:cxn modelId="{ED4F8681-FFB0-4B5E-8538-DEBE1405FE3E}" srcId="{255A4480-FA05-4B3E-B69D-E9A18722F2D1}" destId="{DDDBB60A-82B6-499C-91BA-0FBDF92D7B77}" srcOrd="19" destOrd="0" parTransId="{C7B8A5BD-E968-499F-AAF9-CB7FAC71A15E}" sibTransId="{BFD1157C-FE95-4CB8-8CF9-EEBA0A276318}"/>
    <dgm:cxn modelId="{1105AC87-70F3-4701-80A0-1B8AAC1C972A}" srcId="{255A4480-FA05-4B3E-B69D-E9A18722F2D1}" destId="{60558F02-C92B-4413-B944-CFFF05CD5546}" srcOrd="14" destOrd="0" parTransId="{B22F5BF6-BC9A-4C15-87BC-D3A3DCD6A007}" sibTransId="{458C8F1A-0076-4B13-A3AF-C40A96A21362}"/>
    <dgm:cxn modelId="{20E4418A-3E09-4BC7-9C82-EC189513D995}" srcId="{255A4480-FA05-4B3E-B69D-E9A18722F2D1}" destId="{DD12072E-C19C-4189-941E-DF7871B5D4DC}" srcOrd="1" destOrd="0" parTransId="{9CAB2932-7E09-4B3C-9A7A-46C9D26AD413}" sibTransId="{BD31B1E5-9F91-4392-9699-59B901ACC00C}"/>
    <dgm:cxn modelId="{10BF068D-4665-4A62-84A5-526BF0C3BA04}" srcId="{255A4480-FA05-4B3E-B69D-E9A18722F2D1}" destId="{6F802E97-B3EE-4050-BB47-AEDF1700A9BB}" srcOrd="22" destOrd="0" parTransId="{4ADF2345-A86A-4D33-AA19-0FCC64CDF187}" sibTransId="{D827C7B8-4860-4C53-B010-EAEBF71A0839}"/>
    <dgm:cxn modelId="{4D06E892-D564-4266-AA6C-32760622DB93}" type="presOf" srcId="{60558F02-C92B-4413-B944-CFFF05CD5546}" destId="{21117FF9-4AC0-4065-B1E6-D48AEC59B532}" srcOrd="0" destOrd="0" presId="urn:microsoft.com/office/officeart/2005/8/layout/vList2"/>
    <dgm:cxn modelId="{12161A94-5C19-4762-B18E-27AD93E6B9ED}" srcId="{255A4480-FA05-4B3E-B69D-E9A18722F2D1}" destId="{5F62366D-4A84-45A1-B1BA-15C6A1F8B906}" srcOrd="8" destOrd="0" parTransId="{280D25D7-F26F-40E6-B445-8222D8AD886B}" sibTransId="{C10C7625-6DC9-4179-9E24-AD5993A01BAD}"/>
    <dgm:cxn modelId="{C886A098-7878-4E96-AB45-D0593CBCEC52}" type="presOf" srcId="{1DCF6A82-AC6E-4F1E-816A-43E9FF521F3B}" destId="{1050ECA5-C278-4E2C-AE6A-143DE4139B28}" srcOrd="0" destOrd="0" presId="urn:microsoft.com/office/officeart/2005/8/layout/vList2"/>
    <dgm:cxn modelId="{36EBD298-FFDE-4074-A4B3-4AC2B2B1ECF7}" srcId="{255A4480-FA05-4B3E-B69D-E9A18722F2D1}" destId="{220FAEF4-2F53-4704-BB57-A3CF03ECFE2D}" srcOrd="3" destOrd="0" parTransId="{645863FF-EC72-47BF-84A1-734AB65E7294}" sibTransId="{535F24EB-3BF5-440C-AB80-E18AC343CB73}"/>
    <dgm:cxn modelId="{052FBA99-EDC1-4E53-B449-AAE50551AD88}" srcId="{255A4480-FA05-4B3E-B69D-E9A18722F2D1}" destId="{BA2EEBA6-D1B2-41C4-B87A-521EACC206B2}" srcOrd="6" destOrd="0" parTransId="{BD5CE29D-77D8-4460-ADD2-A8ABF5C2FED3}" sibTransId="{50B78344-893E-478D-B07E-661163A0720B}"/>
    <dgm:cxn modelId="{BBBB53A6-9E95-402E-ACC2-9FB52FEBD714}" srcId="{255A4480-FA05-4B3E-B69D-E9A18722F2D1}" destId="{E4DA58E9-8748-4C6D-B959-21F246986F89}" srcOrd="25" destOrd="0" parTransId="{0D843FF9-BA7B-42E5-8BE9-D5495C79A660}" sibTransId="{8CF8DC85-86E9-4EE8-AB88-226670A9B0BD}"/>
    <dgm:cxn modelId="{A4B820A7-57B0-47D2-8D24-1A1A2A565388}" type="presOf" srcId="{8D280C46-DBE7-4F96-8AE8-B8A5A7D24293}" destId="{1D86BCDF-3E7C-4CE2-B955-692B91A78FC5}" srcOrd="0" destOrd="0" presId="urn:microsoft.com/office/officeart/2005/8/layout/vList2"/>
    <dgm:cxn modelId="{57752DAD-1501-462F-AC89-7A484D8873A0}" type="presOf" srcId="{0E115213-1B47-4CC3-BA53-68F31602FC81}" destId="{3FBC244F-EAA3-4534-BF46-B7A7D875E8E6}" srcOrd="0" destOrd="0" presId="urn:microsoft.com/office/officeart/2005/8/layout/vList2"/>
    <dgm:cxn modelId="{4CD569B0-44E5-4E62-99C8-C04EAD1E2723}" type="presOf" srcId="{D67B3E84-7D9B-48BB-86AB-EEF058EF20EE}" destId="{50E62F7B-1BB0-4381-BCC4-0BDDFB5F1889}" srcOrd="0" destOrd="0" presId="urn:microsoft.com/office/officeart/2005/8/layout/vList2"/>
    <dgm:cxn modelId="{322E0DB7-4DF4-4BDF-920E-9BECF5701C90}" srcId="{255A4480-FA05-4B3E-B69D-E9A18722F2D1}" destId="{AD3B3A7E-9FF0-4041-873C-6A23286FF8BA}" srcOrd="5" destOrd="0" parTransId="{FF2568B9-9E40-466F-8CAB-43566F8A342D}" sibTransId="{BEB20F37-0622-4C92-A85D-4C118280B813}"/>
    <dgm:cxn modelId="{F7CA82B7-BCB5-40C3-A436-9F882615EF06}" srcId="{255A4480-FA05-4B3E-B69D-E9A18722F2D1}" destId="{1DCF6A82-AC6E-4F1E-816A-43E9FF521F3B}" srcOrd="7" destOrd="0" parTransId="{3D65041C-2FFF-4E2D-966E-18080B29FEED}" sibTransId="{A5BFABA1-E362-4F67-8D1D-CCEE758CF77F}"/>
    <dgm:cxn modelId="{892B88BF-B330-4B34-81DC-1DDB3EB01080}" type="presOf" srcId="{BA2EEBA6-D1B2-41C4-B87A-521EACC206B2}" destId="{D264CEE0-B484-4803-95E2-2AC96481A8E1}" srcOrd="0" destOrd="0" presId="urn:microsoft.com/office/officeart/2005/8/layout/vList2"/>
    <dgm:cxn modelId="{D65E36C2-142B-4C26-9A47-F9D85AC6DE3E}" srcId="{255A4480-FA05-4B3E-B69D-E9A18722F2D1}" destId="{A1A4B169-BDAF-4E51-A514-32724470C701}" srcOrd="9" destOrd="0" parTransId="{B2D4C2B0-65C0-4FBE-A6A3-8608E4C46D56}" sibTransId="{7647E324-5150-42B3-A23B-E1F59FA63BD0}"/>
    <dgm:cxn modelId="{8D7DD1CB-2FC3-451E-ACB6-6E4F10643878}" type="presOf" srcId="{E4DA58E9-8748-4C6D-B959-21F246986F89}" destId="{70E0F87F-3F77-4BCE-A7AF-761289789ECE}" srcOrd="0" destOrd="0" presId="urn:microsoft.com/office/officeart/2005/8/layout/vList2"/>
    <dgm:cxn modelId="{E5DBFFCF-707E-4467-84A3-493988150BB4}" srcId="{255A4480-FA05-4B3E-B69D-E9A18722F2D1}" destId="{CCEA05FD-35C6-4E16-90EF-2E3EC4164ED0}" srcOrd="23" destOrd="0" parTransId="{4856DAAE-68B4-418E-8BBF-1BE9B5F31391}" sibTransId="{EF119C82-E857-4D1B-B23D-74898449B8F4}"/>
    <dgm:cxn modelId="{79B62BD1-E625-4D3E-BE0E-73AEF7C7932D}" srcId="{255A4480-FA05-4B3E-B69D-E9A18722F2D1}" destId="{D67B3E84-7D9B-48BB-86AB-EEF058EF20EE}" srcOrd="15" destOrd="0" parTransId="{D4B4128A-3861-454C-BD3A-8641E7E6AF13}" sibTransId="{114FBCFF-6B33-4829-ADE4-3BD280080C98}"/>
    <dgm:cxn modelId="{86D860D8-1AD3-4DBD-8660-21E4D612E63E}" srcId="{255A4480-FA05-4B3E-B69D-E9A18722F2D1}" destId="{0E115213-1B47-4CC3-BA53-68F31602FC81}" srcOrd="13" destOrd="0" parTransId="{333B9D7D-9885-4F75-9B23-2055EE315C4E}" sibTransId="{0ABDBBA1-5A7E-4E9E-9CC4-A8E753318073}"/>
    <dgm:cxn modelId="{92BCF3D8-5554-4BF5-A13F-C49803A6FD87}" type="presOf" srcId="{D5131C1B-49A7-4DC5-9941-EF694274D9ED}" destId="{DD32CCD4-A904-42CB-84B6-D6BAAD9993DE}" srcOrd="0" destOrd="0" presId="urn:microsoft.com/office/officeart/2005/8/layout/vList2"/>
    <dgm:cxn modelId="{731352DE-6543-4D31-ADA1-384C044CD00B}" type="presOf" srcId="{255A4480-FA05-4B3E-B69D-E9A18722F2D1}" destId="{5AD82907-49C5-4A53-8CC1-7F0110C6E2AA}" srcOrd="0" destOrd="0" presId="urn:microsoft.com/office/officeart/2005/8/layout/vList2"/>
    <dgm:cxn modelId="{C5E4CDE2-2A5E-448C-9110-6242C9AC947C}" type="presOf" srcId="{DDDBB60A-82B6-499C-91BA-0FBDF92D7B77}" destId="{BC8D5BB7-F2A7-438E-BC2C-0C673F9C6B9A}" srcOrd="0" destOrd="0" presId="urn:microsoft.com/office/officeart/2005/8/layout/vList2"/>
    <dgm:cxn modelId="{54C244E5-4CDD-41B0-BDC8-012335B20B16}" type="presOf" srcId="{AD3B3A7E-9FF0-4041-873C-6A23286FF8BA}" destId="{295CD337-EA8B-4180-B2E0-9E4F5C5BDFC5}" srcOrd="0" destOrd="0" presId="urn:microsoft.com/office/officeart/2005/8/layout/vList2"/>
    <dgm:cxn modelId="{A91BCDE5-6D20-48D6-A419-A67424D2F2D1}" type="presOf" srcId="{44B68D3A-9B33-403E-82C6-7E57DDD18EE4}" destId="{B9E42751-8E55-449B-9C8A-3C5317245EC6}" srcOrd="0" destOrd="0" presId="urn:microsoft.com/office/officeart/2005/8/layout/vList2"/>
    <dgm:cxn modelId="{AB0ABBF1-85F4-40EE-B3B4-B937FB6A753B}" type="presOf" srcId="{A1A4B169-BDAF-4E51-A514-32724470C701}" destId="{F9B89988-A522-45E5-846F-D7FCDF5807F3}" srcOrd="0" destOrd="0" presId="urn:microsoft.com/office/officeart/2005/8/layout/vList2"/>
    <dgm:cxn modelId="{45A10DF3-CB14-4BA3-A724-47D58CDC3906}" type="presOf" srcId="{6BDE38A3-2F89-49C7-AE5C-23BF3F166926}" destId="{C9C33BB4-309C-4AEC-9798-D16CAB279417}" srcOrd="0" destOrd="0" presId="urn:microsoft.com/office/officeart/2005/8/layout/vList2"/>
    <dgm:cxn modelId="{666B5AFA-B1BE-4261-89DF-96C745D62814}" srcId="{255A4480-FA05-4B3E-B69D-E9A18722F2D1}" destId="{E79EE705-06BD-4CA8-A8EB-8B4B021C0921}" srcOrd="0" destOrd="0" parTransId="{6637EDB3-3E8D-42A8-9A49-8385D77DEA68}" sibTransId="{D249DDBB-D64E-4BD2-B932-8C6465297255}"/>
    <dgm:cxn modelId="{4F5798FD-D936-41C5-A192-68529FDF34FF}" type="presOf" srcId="{8B6065B0-1DE7-4A77-9389-27F74A8DFC0B}" destId="{6AF59734-5ABD-4F46-B1E5-F2B458628BE7}" srcOrd="0" destOrd="0" presId="urn:microsoft.com/office/officeart/2005/8/layout/vList2"/>
    <dgm:cxn modelId="{EB37D135-01CA-4E8A-AE82-7FC91D12D515}" type="presParOf" srcId="{5AD82907-49C5-4A53-8CC1-7F0110C6E2AA}" destId="{50E85DE6-1542-4957-8119-7F958B9BFA50}" srcOrd="0" destOrd="0" presId="urn:microsoft.com/office/officeart/2005/8/layout/vList2"/>
    <dgm:cxn modelId="{49A1B5EA-BA19-4ABD-934B-8FECA940DBBF}" type="presParOf" srcId="{5AD82907-49C5-4A53-8CC1-7F0110C6E2AA}" destId="{733B1351-DFD9-4360-8FCC-3C7D2E124C9A}" srcOrd="1" destOrd="0" presId="urn:microsoft.com/office/officeart/2005/8/layout/vList2"/>
    <dgm:cxn modelId="{2824C1AB-8396-4C3E-BF31-ACD1C21B82B8}" type="presParOf" srcId="{5AD82907-49C5-4A53-8CC1-7F0110C6E2AA}" destId="{C0C26B2C-EF97-4C3F-8A3A-C823F5584AFF}" srcOrd="2" destOrd="0" presId="urn:microsoft.com/office/officeart/2005/8/layout/vList2"/>
    <dgm:cxn modelId="{BD23217F-807F-43A0-97BD-2BCE6F63571C}" type="presParOf" srcId="{5AD82907-49C5-4A53-8CC1-7F0110C6E2AA}" destId="{90A7C381-6188-4306-9C81-DC1382F36A8B}" srcOrd="3" destOrd="0" presId="urn:microsoft.com/office/officeart/2005/8/layout/vList2"/>
    <dgm:cxn modelId="{DD72FB1C-E9F2-495A-815F-7206FA1F0090}" type="presParOf" srcId="{5AD82907-49C5-4A53-8CC1-7F0110C6E2AA}" destId="{C9C33BB4-309C-4AEC-9798-D16CAB279417}" srcOrd="4" destOrd="0" presId="urn:microsoft.com/office/officeart/2005/8/layout/vList2"/>
    <dgm:cxn modelId="{574E2D92-C76A-4118-B840-696FC365649B}" type="presParOf" srcId="{5AD82907-49C5-4A53-8CC1-7F0110C6E2AA}" destId="{D63D6B24-E7B7-4F95-9B9E-084EA3E195A8}" srcOrd="5" destOrd="0" presId="urn:microsoft.com/office/officeart/2005/8/layout/vList2"/>
    <dgm:cxn modelId="{4B7036F7-ED9F-4C28-9067-E2D19DA3AB44}" type="presParOf" srcId="{5AD82907-49C5-4A53-8CC1-7F0110C6E2AA}" destId="{9E453FCD-2FED-497C-8ED5-5446EB28CB4C}" srcOrd="6" destOrd="0" presId="urn:microsoft.com/office/officeart/2005/8/layout/vList2"/>
    <dgm:cxn modelId="{29F65ACD-25AB-445B-B559-120EBE962D18}" type="presParOf" srcId="{5AD82907-49C5-4A53-8CC1-7F0110C6E2AA}" destId="{5CC30CE7-9D2A-4F42-9C9D-EAD272D9EDDD}" srcOrd="7" destOrd="0" presId="urn:microsoft.com/office/officeart/2005/8/layout/vList2"/>
    <dgm:cxn modelId="{C0A1685A-7E91-4B7F-B34F-FB381E2AE394}" type="presParOf" srcId="{5AD82907-49C5-4A53-8CC1-7F0110C6E2AA}" destId="{929BF683-BD6A-4C0B-9BDF-BA4212AEDD02}" srcOrd="8" destOrd="0" presId="urn:microsoft.com/office/officeart/2005/8/layout/vList2"/>
    <dgm:cxn modelId="{6DFB2069-C47A-422D-936B-DE5AB14FB463}" type="presParOf" srcId="{5AD82907-49C5-4A53-8CC1-7F0110C6E2AA}" destId="{F9814419-86EE-4B03-9FFB-A42E6822311F}" srcOrd="9" destOrd="0" presId="urn:microsoft.com/office/officeart/2005/8/layout/vList2"/>
    <dgm:cxn modelId="{B17034EC-A41F-4ACA-A11B-A74D39F49B6F}" type="presParOf" srcId="{5AD82907-49C5-4A53-8CC1-7F0110C6E2AA}" destId="{295CD337-EA8B-4180-B2E0-9E4F5C5BDFC5}" srcOrd="10" destOrd="0" presId="urn:microsoft.com/office/officeart/2005/8/layout/vList2"/>
    <dgm:cxn modelId="{50A3AF97-D1C6-495E-8EA5-805438DDBB4B}" type="presParOf" srcId="{5AD82907-49C5-4A53-8CC1-7F0110C6E2AA}" destId="{F799E9C4-1C4B-4A66-B13D-FDD833E9AB00}" srcOrd="11" destOrd="0" presId="urn:microsoft.com/office/officeart/2005/8/layout/vList2"/>
    <dgm:cxn modelId="{0844E9CD-2C39-4CD3-869E-28B536658334}" type="presParOf" srcId="{5AD82907-49C5-4A53-8CC1-7F0110C6E2AA}" destId="{D264CEE0-B484-4803-95E2-2AC96481A8E1}" srcOrd="12" destOrd="0" presId="urn:microsoft.com/office/officeart/2005/8/layout/vList2"/>
    <dgm:cxn modelId="{31FCDE06-9FEE-494A-AD4C-F2E84FEBF68E}" type="presParOf" srcId="{5AD82907-49C5-4A53-8CC1-7F0110C6E2AA}" destId="{0B43389A-51E9-46ED-A583-B882354E01B8}" srcOrd="13" destOrd="0" presId="urn:microsoft.com/office/officeart/2005/8/layout/vList2"/>
    <dgm:cxn modelId="{A618D12B-1421-4519-89C6-6889AD9A51E0}" type="presParOf" srcId="{5AD82907-49C5-4A53-8CC1-7F0110C6E2AA}" destId="{1050ECA5-C278-4E2C-AE6A-143DE4139B28}" srcOrd="14" destOrd="0" presId="urn:microsoft.com/office/officeart/2005/8/layout/vList2"/>
    <dgm:cxn modelId="{BDE71788-8C68-4FA7-B379-9C86BFE78D54}" type="presParOf" srcId="{5AD82907-49C5-4A53-8CC1-7F0110C6E2AA}" destId="{0EAD6C43-5244-4E43-9A55-1084993F41FD}" srcOrd="15" destOrd="0" presId="urn:microsoft.com/office/officeart/2005/8/layout/vList2"/>
    <dgm:cxn modelId="{39D0A89B-2D92-4444-B65E-A5F918F4C04D}" type="presParOf" srcId="{5AD82907-49C5-4A53-8CC1-7F0110C6E2AA}" destId="{C93F2A74-11DD-4429-8AEF-8B1640D34D77}" srcOrd="16" destOrd="0" presId="urn:microsoft.com/office/officeart/2005/8/layout/vList2"/>
    <dgm:cxn modelId="{C87B9C01-7006-49A1-B8B1-3784984013A2}" type="presParOf" srcId="{5AD82907-49C5-4A53-8CC1-7F0110C6E2AA}" destId="{6581994D-2D22-46A2-A38D-EA750C9AACDB}" srcOrd="17" destOrd="0" presId="urn:microsoft.com/office/officeart/2005/8/layout/vList2"/>
    <dgm:cxn modelId="{6A83072E-88FC-436F-A9CE-97ECCC300A01}" type="presParOf" srcId="{5AD82907-49C5-4A53-8CC1-7F0110C6E2AA}" destId="{F9B89988-A522-45E5-846F-D7FCDF5807F3}" srcOrd="18" destOrd="0" presId="urn:microsoft.com/office/officeart/2005/8/layout/vList2"/>
    <dgm:cxn modelId="{C1E064AB-34C2-426B-A0A3-0419E96ACD12}" type="presParOf" srcId="{5AD82907-49C5-4A53-8CC1-7F0110C6E2AA}" destId="{CD281B63-1FDC-49A9-A047-BF3F02100235}" srcOrd="19" destOrd="0" presId="urn:microsoft.com/office/officeart/2005/8/layout/vList2"/>
    <dgm:cxn modelId="{64103072-F46A-4654-BCF5-F821AB6DBCE5}" type="presParOf" srcId="{5AD82907-49C5-4A53-8CC1-7F0110C6E2AA}" destId="{B9E42751-8E55-449B-9C8A-3C5317245EC6}" srcOrd="20" destOrd="0" presId="urn:microsoft.com/office/officeart/2005/8/layout/vList2"/>
    <dgm:cxn modelId="{5EAD8D0A-8A25-48E8-AD33-865938D69DC4}" type="presParOf" srcId="{5AD82907-49C5-4A53-8CC1-7F0110C6E2AA}" destId="{53731134-2C0B-4B59-B5FC-C36FBBA09004}" srcOrd="21" destOrd="0" presId="urn:microsoft.com/office/officeart/2005/8/layout/vList2"/>
    <dgm:cxn modelId="{395A0F19-74EC-4819-B8F6-8956E1722538}" type="presParOf" srcId="{5AD82907-49C5-4A53-8CC1-7F0110C6E2AA}" destId="{DD32CCD4-A904-42CB-84B6-D6BAAD9993DE}" srcOrd="22" destOrd="0" presId="urn:microsoft.com/office/officeart/2005/8/layout/vList2"/>
    <dgm:cxn modelId="{5EAFA643-8C86-4B0F-8AE4-014F2ABD7008}" type="presParOf" srcId="{5AD82907-49C5-4A53-8CC1-7F0110C6E2AA}" destId="{DA2CB88C-69E0-44C3-841E-E3A7E4C10364}" srcOrd="23" destOrd="0" presId="urn:microsoft.com/office/officeart/2005/8/layout/vList2"/>
    <dgm:cxn modelId="{4F8CE8C7-16BF-47B6-9111-F9BDA41DD38D}" type="presParOf" srcId="{5AD82907-49C5-4A53-8CC1-7F0110C6E2AA}" destId="{31BFDD9B-1CDC-4C3E-A6CE-A98ED5B2A464}" srcOrd="24" destOrd="0" presId="urn:microsoft.com/office/officeart/2005/8/layout/vList2"/>
    <dgm:cxn modelId="{4A79502F-00F3-4320-9817-B54C5BC66DCA}" type="presParOf" srcId="{5AD82907-49C5-4A53-8CC1-7F0110C6E2AA}" destId="{63DE308E-5CB8-46F1-A8C1-44F16C9AA376}" srcOrd="25" destOrd="0" presId="urn:microsoft.com/office/officeart/2005/8/layout/vList2"/>
    <dgm:cxn modelId="{EEC081BB-F303-443A-88A3-4CD9459ED974}" type="presParOf" srcId="{5AD82907-49C5-4A53-8CC1-7F0110C6E2AA}" destId="{3FBC244F-EAA3-4534-BF46-B7A7D875E8E6}" srcOrd="26" destOrd="0" presId="urn:microsoft.com/office/officeart/2005/8/layout/vList2"/>
    <dgm:cxn modelId="{619DDD5A-0C80-46D9-84EE-C58781305651}" type="presParOf" srcId="{5AD82907-49C5-4A53-8CC1-7F0110C6E2AA}" destId="{8FB83037-892C-4600-9AA0-CFB6B2D89464}" srcOrd="27" destOrd="0" presId="urn:microsoft.com/office/officeart/2005/8/layout/vList2"/>
    <dgm:cxn modelId="{6E30B41C-D136-4E33-B950-4CAE9A245906}" type="presParOf" srcId="{5AD82907-49C5-4A53-8CC1-7F0110C6E2AA}" destId="{21117FF9-4AC0-4065-B1E6-D48AEC59B532}" srcOrd="28" destOrd="0" presId="urn:microsoft.com/office/officeart/2005/8/layout/vList2"/>
    <dgm:cxn modelId="{60D49B71-BEF7-49FA-8EF8-5D715E15D6F4}" type="presParOf" srcId="{5AD82907-49C5-4A53-8CC1-7F0110C6E2AA}" destId="{B81D9358-F076-4E99-946F-DA991CF6B2A2}" srcOrd="29" destOrd="0" presId="urn:microsoft.com/office/officeart/2005/8/layout/vList2"/>
    <dgm:cxn modelId="{4A091432-58D0-48B4-9DA6-05CD2FD0F87A}" type="presParOf" srcId="{5AD82907-49C5-4A53-8CC1-7F0110C6E2AA}" destId="{50E62F7B-1BB0-4381-BCC4-0BDDFB5F1889}" srcOrd="30" destOrd="0" presId="urn:microsoft.com/office/officeart/2005/8/layout/vList2"/>
    <dgm:cxn modelId="{011B6A8E-048E-4E79-97B7-A4D09452ADFE}" type="presParOf" srcId="{5AD82907-49C5-4A53-8CC1-7F0110C6E2AA}" destId="{DDDF2CB5-CE87-4997-ACBB-848FF45FB13E}" srcOrd="31" destOrd="0" presId="urn:microsoft.com/office/officeart/2005/8/layout/vList2"/>
    <dgm:cxn modelId="{DFDB0405-B1E8-46D7-AACE-0BFB5CC50777}" type="presParOf" srcId="{5AD82907-49C5-4A53-8CC1-7F0110C6E2AA}" destId="{6AF59734-5ABD-4F46-B1E5-F2B458628BE7}" srcOrd="32" destOrd="0" presId="urn:microsoft.com/office/officeart/2005/8/layout/vList2"/>
    <dgm:cxn modelId="{7A9C6CA5-F871-4494-96F5-D634F7A009AF}" type="presParOf" srcId="{5AD82907-49C5-4A53-8CC1-7F0110C6E2AA}" destId="{9EEB0FBA-FBBD-4928-8DE4-544E18D67865}" srcOrd="33" destOrd="0" presId="urn:microsoft.com/office/officeart/2005/8/layout/vList2"/>
    <dgm:cxn modelId="{91D2E869-EBF2-49AB-93BA-4FEADEF52D3C}" type="presParOf" srcId="{5AD82907-49C5-4A53-8CC1-7F0110C6E2AA}" destId="{41D83312-9E06-4B5D-8DE3-BA115420EC31}" srcOrd="34" destOrd="0" presId="urn:microsoft.com/office/officeart/2005/8/layout/vList2"/>
    <dgm:cxn modelId="{9F02760C-9ABC-4AC3-BD30-FE929DE5075A}" type="presParOf" srcId="{5AD82907-49C5-4A53-8CC1-7F0110C6E2AA}" destId="{2A7410AC-F622-48A1-9319-E7F266388022}" srcOrd="35" destOrd="0" presId="urn:microsoft.com/office/officeart/2005/8/layout/vList2"/>
    <dgm:cxn modelId="{856E575C-ACF8-4753-87EC-215C007221A4}" type="presParOf" srcId="{5AD82907-49C5-4A53-8CC1-7F0110C6E2AA}" destId="{712F2CC4-BC57-4510-9A13-E1F5FAF64C72}" srcOrd="36" destOrd="0" presId="urn:microsoft.com/office/officeart/2005/8/layout/vList2"/>
    <dgm:cxn modelId="{407CB45A-D256-4434-9FA3-330508168502}" type="presParOf" srcId="{5AD82907-49C5-4A53-8CC1-7F0110C6E2AA}" destId="{2DA8BD8C-31FF-4A01-8618-EAB033ADD0E2}" srcOrd="37" destOrd="0" presId="urn:microsoft.com/office/officeart/2005/8/layout/vList2"/>
    <dgm:cxn modelId="{E3B34881-2772-483C-A812-2DDC5CB3DC5B}" type="presParOf" srcId="{5AD82907-49C5-4A53-8CC1-7F0110C6E2AA}" destId="{BC8D5BB7-F2A7-438E-BC2C-0C673F9C6B9A}" srcOrd="38" destOrd="0" presId="urn:microsoft.com/office/officeart/2005/8/layout/vList2"/>
    <dgm:cxn modelId="{4B9925F7-6A12-4177-BD2A-FAFEEFA70EF9}" type="presParOf" srcId="{5AD82907-49C5-4A53-8CC1-7F0110C6E2AA}" destId="{A1008F84-2AE8-43FF-B99D-4ED07A90B405}" srcOrd="39" destOrd="0" presId="urn:microsoft.com/office/officeart/2005/8/layout/vList2"/>
    <dgm:cxn modelId="{F993392B-EEFF-4DC5-AC0C-54506C22F366}" type="presParOf" srcId="{5AD82907-49C5-4A53-8CC1-7F0110C6E2AA}" destId="{3E3D9CDB-BA3F-414C-9E42-4EA60653991C}" srcOrd="40" destOrd="0" presId="urn:microsoft.com/office/officeart/2005/8/layout/vList2"/>
    <dgm:cxn modelId="{37AF324E-E764-46FA-9A14-716F10FFF5D0}" type="presParOf" srcId="{5AD82907-49C5-4A53-8CC1-7F0110C6E2AA}" destId="{78A30808-AF0F-46FF-B1AE-2F9682174A90}" srcOrd="41" destOrd="0" presId="urn:microsoft.com/office/officeart/2005/8/layout/vList2"/>
    <dgm:cxn modelId="{B69AEEBB-E495-425F-A314-0373A8184AC4}" type="presParOf" srcId="{5AD82907-49C5-4A53-8CC1-7F0110C6E2AA}" destId="{D38390F8-21C1-4C7B-88AF-0FCE184DC656}" srcOrd="42" destOrd="0" presId="urn:microsoft.com/office/officeart/2005/8/layout/vList2"/>
    <dgm:cxn modelId="{5637D38B-4E75-43CF-A0FF-896DEEE2BA20}" type="presParOf" srcId="{5AD82907-49C5-4A53-8CC1-7F0110C6E2AA}" destId="{0E7073F8-E1D9-4C8D-9AE2-E7FFB1208109}" srcOrd="43" destOrd="0" presId="urn:microsoft.com/office/officeart/2005/8/layout/vList2"/>
    <dgm:cxn modelId="{373838BB-E475-4B18-8E46-311752C12528}" type="presParOf" srcId="{5AD82907-49C5-4A53-8CC1-7F0110C6E2AA}" destId="{86CC7531-EA8E-4DE2-99B9-3DCBAEFFDDA8}" srcOrd="44" destOrd="0" presId="urn:microsoft.com/office/officeart/2005/8/layout/vList2"/>
    <dgm:cxn modelId="{4768C00E-8418-462E-B978-1DE8DC9C6747}" type="presParOf" srcId="{5AD82907-49C5-4A53-8CC1-7F0110C6E2AA}" destId="{66854C40-35C8-4E1A-8458-32E244619161}" srcOrd="45" destOrd="0" presId="urn:microsoft.com/office/officeart/2005/8/layout/vList2"/>
    <dgm:cxn modelId="{58901C67-89F6-48D6-ABAC-97EE04B4F416}" type="presParOf" srcId="{5AD82907-49C5-4A53-8CC1-7F0110C6E2AA}" destId="{8664D2D0-F642-4CA1-B512-86075D5AB7B8}" srcOrd="46" destOrd="0" presId="urn:microsoft.com/office/officeart/2005/8/layout/vList2"/>
    <dgm:cxn modelId="{FE2F40B4-7F36-4749-880E-04881433ED8F}" type="presParOf" srcId="{5AD82907-49C5-4A53-8CC1-7F0110C6E2AA}" destId="{38E7786F-5C4D-4EAD-AAB0-5707A2E2C309}" srcOrd="47" destOrd="0" presId="urn:microsoft.com/office/officeart/2005/8/layout/vList2"/>
    <dgm:cxn modelId="{737E4992-8DFA-40D8-8288-33829CB3017D}" type="presParOf" srcId="{5AD82907-49C5-4A53-8CC1-7F0110C6E2AA}" destId="{1D86BCDF-3E7C-4CE2-B955-692B91A78FC5}" srcOrd="48" destOrd="0" presId="urn:microsoft.com/office/officeart/2005/8/layout/vList2"/>
    <dgm:cxn modelId="{798EA0BA-0579-4CA6-A59E-F2E7A5359998}" type="presParOf" srcId="{5AD82907-49C5-4A53-8CC1-7F0110C6E2AA}" destId="{7737B493-CDD5-4547-A69F-B2CDCC55D280}" srcOrd="49" destOrd="0" presId="urn:microsoft.com/office/officeart/2005/8/layout/vList2"/>
    <dgm:cxn modelId="{3A7BC83C-FBCE-4997-8DDB-C11D371FCB71}" type="presParOf" srcId="{5AD82907-49C5-4A53-8CC1-7F0110C6E2AA}" destId="{70E0F87F-3F77-4BCE-A7AF-761289789ECE}" srcOrd="5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9E749AE-D385-44F9-8A78-69B76AEA8F41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F26D3D6-B955-49F8-80E2-A703D492E69F}">
      <dgm:prSet/>
      <dgm:spPr/>
      <dgm:t>
        <a:bodyPr/>
        <a:lstStyle/>
        <a:p>
          <a:pPr>
            <a:lnSpc>
              <a:spcPct val="100000"/>
            </a:lnSpc>
          </a:pPr>
          <a:r>
            <a:rPr lang="it-IT" b="0"/>
            <a:t>promuovere il cambiamento culturale ed affermare i valori delle pari opportunità ed il superamento degli stereotipi di genere</a:t>
          </a:r>
          <a:endParaRPr lang="en-US"/>
        </a:p>
      </dgm:t>
    </dgm:pt>
    <dgm:pt modelId="{F54F3B4F-8C6F-494B-8899-FF8AFC340FD3}" type="parTrans" cxnId="{7AE3C0EB-34B2-43CB-91B0-C6459585C53F}">
      <dgm:prSet/>
      <dgm:spPr/>
      <dgm:t>
        <a:bodyPr/>
        <a:lstStyle/>
        <a:p>
          <a:endParaRPr lang="en-US"/>
        </a:p>
      </dgm:t>
    </dgm:pt>
    <dgm:pt modelId="{0948F0F1-3D24-45CA-B8EA-11ADD4F1CFF3}" type="sibTrans" cxnId="{7AE3C0EB-34B2-43CB-91B0-C6459585C53F}">
      <dgm:prSet/>
      <dgm:spPr/>
      <dgm:t>
        <a:bodyPr/>
        <a:lstStyle/>
        <a:p>
          <a:endParaRPr lang="en-US"/>
        </a:p>
      </dgm:t>
    </dgm:pt>
    <dgm:pt modelId="{5D794633-4CB4-4B7F-852D-F9F9AAB61598}">
      <dgm:prSet/>
      <dgm:spPr/>
      <dgm:t>
        <a:bodyPr/>
        <a:lstStyle/>
        <a:p>
          <a:pPr>
            <a:lnSpc>
              <a:spcPct val="100000"/>
            </a:lnSpc>
          </a:pPr>
          <a:r>
            <a:rPr lang="it-IT" b="0"/>
            <a:t>promuovere la cultura della parità di genere tra donne e uomini e della non discriminazione e una maggiore consapevolezza sulle violazioni dei diritti fondamentali delle donne anche attraverso l’organizzazione di eventi e campagne educazionali rivolte alla popolazione scolastica ed alla collettività </a:t>
          </a:r>
          <a:endParaRPr lang="en-US"/>
        </a:p>
      </dgm:t>
    </dgm:pt>
    <dgm:pt modelId="{C790CF50-75F9-4EA8-8851-8251E2E8E107}" type="parTrans" cxnId="{1D8E7D3B-FBD7-4872-98C4-84507EDE63CB}">
      <dgm:prSet/>
      <dgm:spPr/>
      <dgm:t>
        <a:bodyPr/>
        <a:lstStyle/>
        <a:p>
          <a:endParaRPr lang="en-US"/>
        </a:p>
      </dgm:t>
    </dgm:pt>
    <dgm:pt modelId="{3E492CD7-BBFD-4996-A14F-352CDC06A786}" type="sibTrans" cxnId="{1D8E7D3B-FBD7-4872-98C4-84507EDE63CB}">
      <dgm:prSet/>
      <dgm:spPr/>
      <dgm:t>
        <a:bodyPr/>
        <a:lstStyle/>
        <a:p>
          <a:endParaRPr lang="en-US"/>
        </a:p>
      </dgm:t>
    </dgm:pt>
    <dgm:pt modelId="{C36E1A6C-1424-4C76-BCE4-ABCBF20F861E}">
      <dgm:prSet/>
      <dgm:spPr/>
      <dgm:t>
        <a:bodyPr/>
        <a:lstStyle/>
        <a:p>
          <a:pPr>
            <a:lnSpc>
              <a:spcPct val="100000"/>
            </a:lnSpc>
          </a:pPr>
          <a:r>
            <a:rPr lang="it-IT" b="0"/>
            <a:t>migliorare la qualità dell'informazione sul fenomeno sia esterna che interna alla pubblica amministrazione</a:t>
          </a:r>
          <a:endParaRPr lang="en-US"/>
        </a:p>
      </dgm:t>
    </dgm:pt>
    <dgm:pt modelId="{21CBBB20-9060-4AEB-99D7-44256E8149B2}" type="parTrans" cxnId="{214F64A5-8247-4107-BEED-C4BB9829F87E}">
      <dgm:prSet/>
      <dgm:spPr/>
      <dgm:t>
        <a:bodyPr/>
        <a:lstStyle/>
        <a:p>
          <a:endParaRPr lang="en-US"/>
        </a:p>
      </dgm:t>
    </dgm:pt>
    <dgm:pt modelId="{82344705-4B30-454D-A39D-6B0A34A1F23A}" type="sibTrans" cxnId="{214F64A5-8247-4107-BEED-C4BB9829F87E}">
      <dgm:prSet/>
      <dgm:spPr/>
      <dgm:t>
        <a:bodyPr/>
        <a:lstStyle/>
        <a:p>
          <a:endParaRPr lang="en-US"/>
        </a:p>
      </dgm:t>
    </dgm:pt>
    <dgm:pt modelId="{5644B4B4-DAF4-43F8-9A89-F23E48E27B4E}">
      <dgm:prSet/>
      <dgm:spPr/>
      <dgm:t>
        <a:bodyPr/>
        <a:lstStyle/>
        <a:p>
          <a:pPr>
            <a:lnSpc>
              <a:spcPct val="100000"/>
            </a:lnSpc>
          </a:pPr>
          <a:r>
            <a:rPr lang="it-IT" b="0" dirty="0"/>
            <a:t>fornire una base dati per le scelte di programmazione e di pianificazione dei servizi e degli interventi. Promuovere l’uguaglianza tra uomini e donne, rimuovere le discriminazioni e favorire l’integrazione della dimensione di genere per elaborare politiche più efficaci.</a:t>
          </a:r>
          <a:endParaRPr lang="en-US" dirty="0"/>
        </a:p>
      </dgm:t>
    </dgm:pt>
    <dgm:pt modelId="{CAB95D85-FC14-4871-87DF-B39520DBDB69}" type="parTrans" cxnId="{B2FCBEFC-7DEF-4A2A-A4E7-0768B471672C}">
      <dgm:prSet/>
      <dgm:spPr/>
      <dgm:t>
        <a:bodyPr/>
        <a:lstStyle/>
        <a:p>
          <a:endParaRPr lang="en-US"/>
        </a:p>
      </dgm:t>
    </dgm:pt>
    <dgm:pt modelId="{5BD7D1C5-D43F-421E-82A1-2E65079015C1}" type="sibTrans" cxnId="{B2FCBEFC-7DEF-4A2A-A4E7-0768B471672C}">
      <dgm:prSet/>
      <dgm:spPr/>
      <dgm:t>
        <a:bodyPr/>
        <a:lstStyle/>
        <a:p>
          <a:endParaRPr lang="en-US"/>
        </a:p>
      </dgm:t>
    </dgm:pt>
    <dgm:pt modelId="{566DF8AE-1330-42BC-B3DC-7C5BAB35A129}">
      <dgm:prSet/>
      <dgm:spPr/>
      <dgm:t>
        <a:bodyPr/>
        <a:lstStyle/>
        <a:p>
          <a:pPr>
            <a:lnSpc>
              <a:spcPct val="100000"/>
            </a:lnSpc>
          </a:pPr>
          <a:r>
            <a:rPr lang="it-IT" b="0" dirty="0"/>
            <a:t>fornire dati in formato open utili alla presentazione di progetti sostenibili che soddisfino tutti i criteri di selezione previsti nell’ambito del PNRR ed utili nella progettazione regionale, nazionale ed  europea</a:t>
          </a:r>
          <a:endParaRPr lang="en-US" dirty="0"/>
        </a:p>
      </dgm:t>
    </dgm:pt>
    <dgm:pt modelId="{3B34EC89-564F-4997-9A08-00AFC4890D02}" type="parTrans" cxnId="{36393B6F-9CB9-48C6-B452-D4A556D3EF13}">
      <dgm:prSet/>
      <dgm:spPr/>
      <dgm:t>
        <a:bodyPr/>
        <a:lstStyle/>
        <a:p>
          <a:endParaRPr lang="en-US"/>
        </a:p>
      </dgm:t>
    </dgm:pt>
    <dgm:pt modelId="{23E5ED9D-E403-4CB5-A72D-11AAEAC7E909}" type="sibTrans" cxnId="{36393B6F-9CB9-48C6-B452-D4A556D3EF13}">
      <dgm:prSet/>
      <dgm:spPr/>
      <dgm:t>
        <a:bodyPr/>
        <a:lstStyle/>
        <a:p>
          <a:endParaRPr lang="en-US"/>
        </a:p>
      </dgm:t>
    </dgm:pt>
    <dgm:pt modelId="{29235835-B688-4F5D-8867-AEFD3B5A0FFC}" type="pres">
      <dgm:prSet presAssocID="{29E749AE-D385-44F9-8A78-69B76AEA8F41}" presName="root" presStyleCnt="0">
        <dgm:presLayoutVars>
          <dgm:dir/>
          <dgm:resizeHandles val="exact"/>
        </dgm:presLayoutVars>
      </dgm:prSet>
      <dgm:spPr/>
    </dgm:pt>
    <dgm:pt modelId="{2CE60D39-674B-43B3-8ABE-69DFC71C1BFF}" type="pres">
      <dgm:prSet presAssocID="{0F26D3D6-B955-49F8-80E2-A703D492E69F}" presName="compNode" presStyleCnt="0"/>
      <dgm:spPr/>
    </dgm:pt>
    <dgm:pt modelId="{C8BFC1E8-26E2-470D-9CA1-94D11B52D13C}" type="pres">
      <dgm:prSet presAssocID="{0F26D3D6-B955-49F8-80E2-A703D492E69F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uppo"/>
        </a:ext>
      </dgm:extLst>
    </dgm:pt>
    <dgm:pt modelId="{13429841-89C1-4590-8012-400F3F68B091}" type="pres">
      <dgm:prSet presAssocID="{0F26D3D6-B955-49F8-80E2-A703D492E69F}" presName="spaceRect" presStyleCnt="0"/>
      <dgm:spPr/>
    </dgm:pt>
    <dgm:pt modelId="{E2DD29DE-71B1-4D27-BAD1-0CE78A871C98}" type="pres">
      <dgm:prSet presAssocID="{0F26D3D6-B955-49F8-80E2-A703D492E69F}" presName="textRect" presStyleLbl="revTx" presStyleIdx="0" presStyleCnt="5">
        <dgm:presLayoutVars>
          <dgm:chMax val="1"/>
          <dgm:chPref val="1"/>
        </dgm:presLayoutVars>
      </dgm:prSet>
      <dgm:spPr/>
    </dgm:pt>
    <dgm:pt modelId="{8287C76B-FACB-4721-8347-B648BC088CAE}" type="pres">
      <dgm:prSet presAssocID="{0948F0F1-3D24-45CA-B8EA-11ADD4F1CFF3}" presName="sibTrans" presStyleCnt="0"/>
      <dgm:spPr/>
    </dgm:pt>
    <dgm:pt modelId="{60E9B276-02F9-4DC8-8A6A-582F54173DF9}" type="pres">
      <dgm:prSet presAssocID="{5D794633-4CB4-4B7F-852D-F9F9AAB61598}" presName="compNode" presStyleCnt="0"/>
      <dgm:spPr/>
    </dgm:pt>
    <dgm:pt modelId="{9DA02D0E-EAB0-4737-9959-71B0544B685E}" type="pres">
      <dgm:prSet presAssocID="{5D794633-4CB4-4B7F-852D-F9F9AAB61598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Japanese Dolls"/>
        </a:ext>
      </dgm:extLst>
    </dgm:pt>
    <dgm:pt modelId="{6764A498-CB6A-49B7-B760-26100ABD47E3}" type="pres">
      <dgm:prSet presAssocID="{5D794633-4CB4-4B7F-852D-F9F9AAB61598}" presName="spaceRect" presStyleCnt="0"/>
      <dgm:spPr/>
    </dgm:pt>
    <dgm:pt modelId="{DFC5FE29-8D33-45E5-B2AB-2B51B72446A2}" type="pres">
      <dgm:prSet presAssocID="{5D794633-4CB4-4B7F-852D-F9F9AAB61598}" presName="textRect" presStyleLbl="revTx" presStyleIdx="1" presStyleCnt="5">
        <dgm:presLayoutVars>
          <dgm:chMax val="1"/>
          <dgm:chPref val="1"/>
        </dgm:presLayoutVars>
      </dgm:prSet>
      <dgm:spPr/>
    </dgm:pt>
    <dgm:pt modelId="{6D01E0D7-1BEE-4B8C-BABC-6C3E057A7EB4}" type="pres">
      <dgm:prSet presAssocID="{3E492CD7-BBFD-4996-A14F-352CDC06A786}" presName="sibTrans" presStyleCnt="0"/>
      <dgm:spPr/>
    </dgm:pt>
    <dgm:pt modelId="{5D04A389-95D8-4E3A-AE40-34F117396385}" type="pres">
      <dgm:prSet presAssocID="{C36E1A6C-1424-4C76-BCE4-ABCBF20F861E}" presName="compNode" presStyleCnt="0"/>
      <dgm:spPr/>
    </dgm:pt>
    <dgm:pt modelId="{7E145588-E285-4A66-B992-FAA383F8E432}" type="pres">
      <dgm:prSet presAssocID="{C36E1A6C-1424-4C76-BCE4-ABCBF20F861E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solidFill>
            <a:schemeClr val="tx1"/>
          </a:solidFill>
        </a:ln>
      </dgm:spPr>
      <dgm:extLst>
        <a:ext uri="{E40237B7-FDA0-4F09-8148-C483321AD2D9}">
          <dgm14:cNvPr xmlns:dgm14="http://schemas.microsoft.com/office/drawing/2010/diagram" id="0" name="" descr="Segno di spunta"/>
        </a:ext>
      </dgm:extLst>
    </dgm:pt>
    <dgm:pt modelId="{29E99DFD-FB74-4317-9DB7-4CB1C6BF9322}" type="pres">
      <dgm:prSet presAssocID="{C36E1A6C-1424-4C76-BCE4-ABCBF20F861E}" presName="spaceRect" presStyleCnt="0"/>
      <dgm:spPr/>
    </dgm:pt>
    <dgm:pt modelId="{C2FA41F0-6F83-4D25-AA8F-FD683B24EC20}" type="pres">
      <dgm:prSet presAssocID="{C36E1A6C-1424-4C76-BCE4-ABCBF20F861E}" presName="textRect" presStyleLbl="revTx" presStyleIdx="2" presStyleCnt="5">
        <dgm:presLayoutVars>
          <dgm:chMax val="1"/>
          <dgm:chPref val="1"/>
        </dgm:presLayoutVars>
      </dgm:prSet>
      <dgm:spPr/>
    </dgm:pt>
    <dgm:pt modelId="{29735E42-B69A-4258-BCFE-4F2A8AD91863}" type="pres">
      <dgm:prSet presAssocID="{82344705-4B30-454D-A39D-6B0A34A1F23A}" presName="sibTrans" presStyleCnt="0"/>
      <dgm:spPr/>
    </dgm:pt>
    <dgm:pt modelId="{0C83433E-FB39-4EA0-A1E2-BD20B70FA701}" type="pres">
      <dgm:prSet presAssocID="{5644B4B4-DAF4-43F8-9A89-F23E48E27B4E}" presName="compNode" presStyleCnt="0"/>
      <dgm:spPr/>
    </dgm:pt>
    <dgm:pt modelId="{F4C522DA-7127-473F-8F34-21EFE99F6A0A}" type="pres">
      <dgm:prSet presAssocID="{5644B4B4-DAF4-43F8-9A89-F23E48E27B4E}" presName="iconRect" presStyleLbl="node1" presStyleIdx="3" presStyleCnt="5" custLinFactNeighborX="7367" custLinFactNeighborY="2239"/>
      <dgm:spPr>
        <a:blipFill>
          <a:blip xmlns:r="http://schemas.openxmlformats.org/officeDocument/2006/relationships" r:embed="rId7">
            <a:duotone>
              <a:schemeClr val="accent1">
                <a:shade val="45000"/>
                <a:satMod val="135000"/>
              </a:schemeClr>
              <a:prstClr val="white"/>
            </a:duotone>
            <a:lum bright="8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</dgm:pt>
    <dgm:pt modelId="{C8A3A912-FE47-4CAF-A24D-7D4010568DD3}" type="pres">
      <dgm:prSet presAssocID="{5644B4B4-DAF4-43F8-9A89-F23E48E27B4E}" presName="spaceRect" presStyleCnt="0"/>
      <dgm:spPr/>
    </dgm:pt>
    <dgm:pt modelId="{49358995-E5E2-49B6-B602-34F261AA9571}" type="pres">
      <dgm:prSet presAssocID="{5644B4B4-DAF4-43F8-9A89-F23E48E27B4E}" presName="textRect" presStyleLbl="revTx" presStyleIdx="3" presStyleCnt="5">
        <dgm:presLayoutVars>
          <dgm:chMax val="1"/>
          <dgm:chPref val="1"/>
        </dgm:presLayoutVars>
      </dgm:prSet>
      <dgm:spPr/>
    </dgm:pt>
    <dgm:pt modelId="{296B7D9C-308B-420C-A4F7-EA4AA904139D}" type="pres">
      <dgm:prSet presAssocID="{5BD7D1C5-D43F-421E-82A1-2E65079015C1}" presName="sibTrans" presStyleCnt="0"/>
      <dgm:spPr/>
    </dgm:pt>
    <dgm:pt modelId="{75B56515-0396-49A4-B44C-BE44B7F39BB5}" type="pres">
      <dgm:prSet presAssocID="{566DF8AE-1330-42BC-B3DC-7C5BAB35A129}" presName="compNode" presStyleCnt="0"/>
      <dgm:spPr/>
    </dgm:pt>
    <dgm:pt modelId="{41B69504-8B99-4DB3-A371-DD1751AAF62C}" type="pres">
      <dgm:prSet presAssocID="{566DF8AE-1330-42BC-B3DC-7C5BAB35A129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6A732AB3-0E38-405B-B318-F1463AC3ABE4}" type="pres">
      <dgm:prSet presAssocID="{566DF8AE-1330-42BC-B3DC-7C5BAB35A129}" presName="spaceRect" presStyleCnt="0"/>
      <dgm:spPr/>
    </dgm:pt>
    <dgm:pt modelId="{9D69F8D8-479A-47B0-90AC-53C55C1B2D07}" type="pres">
      <dgm:prSet presAssocID="{566DF8AE-1330-42BC-B3DC-7C5BAB35A129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1D8E7D3B-FBD7-4872-98C4-84507EDE63CB}" srcId="{29E749AE-D385-44F9-8A78-69B76AEA8F41}" destId="{5D794633-4CB4-4B7F-852D-F9F9AAB61598}" srcOrd="1" destOrd="0" parTransId="{C790CF50-75F9-4EA8-8851-8251E2E8E107}" sibTransId="{3E492CD7-BBFD-4996-A14F-352CDC06A786}"/>
    <dgm:cxn modelId="{56580343-8224-4E7D-AEE0-211F11963731}" type="presOf" srcId="{0F26D3D6-B955-49F8-80E2-A703D492E69F}" destId="{E2DD29DE-71B1-4D27-BAD1-0CE78A871C98}" srcOrd="0" destOrd="0" presId="urn:microsoft.com/office/officeart/2018/2/layout/IconLabelList"/>
    <dgm:cxn modelId="{87AA116F-CAB4-4DAD-95CB-8421A7476D31}" type="presOf" srcId="{5D794633-4CB4-4B7F-852D-F9F9AAB61598}" destId="{DFC5FE29-8D33-45E5-B2AB-2B51B72446A2}" srcOrd="0" destOrd="0" presId="urn:microsoft.com/office/officeart/2018/2/layout/IconLabelList"/>
    <dgm:cxn modelId="{36393B6F-9CB9-48C6-B452-D4A556D3EF13}" srcId="{29E749AE-D385-44F9-8A78-69B76AEA8F41}" destId="{566DF8AE-1330-42BC-B3DC-7C5BAB35A129}" srcOrd="4" destOrd="0" parTransId="{3B34EC89-564F-4997-9A08-00AFC4890D02}" sibTransId="{23E5ED9D-E403-4CB5-A72D-11AAEAC7E909}"/>
    <dgm:cxn modelId="{7F13AF85-143B-4C32-ACD3-23DC40E17C83}" type="presOf" srcId="{5644B4B4-DAF4-43F8-9A89-F23E48E27B4E}" destId="{49358995-E5E2-49B6-B602-34F261AA9571}" srcOrd="0" destOrd="0" presId="urn:microsoft.com/office/officeart/2018/2/layout/IconLabelList"/>
    <dgm:cxn modelId="{7FD733A1-20E6-4056-ABA6-86D72428189E}" type="presOf" srcId="{C36E1A6C-1424-4C76-BCE4-ABCBF20F861E}" destId="{C2FA41F0-6F83-4D25-AA8F-FD683B24EC20}" srcOrd="0" destOrd="0" presId="urn:microsoft.com/office/officeart/2018/2/layout/IconLabelList"/>
    <dgm:cxn modelId="{214F64A5-8247-4107-BEED-C4BB9829F87E}" srcId="{29E749AE-D385-44F9-8A78-69B76AEA8F41}" destId="{C36E1A6C-1424-4C76-BCE4-ABCBF20F861E}" srcOrd="2" destOrd="0" parTransId="{21CBBB20-9060-4AEB-99D7-44256E8149B2}" sibTransId="{82344705-4B30-454D-A39D-6B0A34A1F23A}"/>
    <dgm:cxn modelId="{1B63D2A6-08C4-4DE2-AAC9-D0075294CF36}" type="presOf" srcId="{29E749AE-D385-44F9-8A78-69B76AEA8F41}" destId="{29235835-B688-4F5D-8867-AEFD3B5A0FFC}" srcOrd="0" destOrd="0" presId="urn:microsoft.com/office/officeart/2018/2/layout/IconLabelList"/>
    <dgm:cxn modelId="{EDEAC8E1-3D5A-49CA-AD90-872B460775E8}" type="presOf" srcId="{566DF8AE-1330-42BC-B3DC-7C5BAB35A129}" destId="{9D69F8D8-479A-47B0-90AC-53C55C1B2D07}" srcOrd="0" destOrd="0" presId="urn:microsoft.com/office/officeart/2018/2/layout/IconLabelList"/>
    <dgm:cxn modelId="{7AE3C0EB-34B2-43CB-91B0-C6459585C53F}" srcId="{29E749AE-D385-44F9-8A78-69B76AEA8F41}" destId="{0F26D3D6-B955-49F8-80E2-A703D492E69F}" srcOrd="0" destOrd="0" parTransId="{F54F3B4F-8C6F-494B-8899-FF8AFC340FD3}" sibTransId="{0948F0F1-3D24-45CA-B8EA-11ADD4F1CFF3}"/>
    <dgm:cxn modelId="{B2FCBEFC-7DEF-4A2A-A4E7-0768B471672C}" srcId="{29E749AE-D385-44F9-8A78-69B76AEA8F41}" destId="{5644B4B4-DAF4-43F8-9A89-F23E48E27B4E}" srcOrd="3" destOrd="0" parTransId="{CAB95D85-FC14-4871-87DF-B39520DBDB69}" sibTransId="{5BD7D1C5-D43F-421E-82A1-2E65079015C1}"/>
    <dgm:cxn modelId="{7900012B-51A3-42A2-AF5B-22E1F5C4B314}" type="presParOf" srcId="{29235835-B688-4F5D-8867-AEFD3B5A0FFC}" destId="{2CE60D39-674B-43B3-8ABE-69DFC71C1BFF}" srcOrd="0" destOrd="0" presId="urn:microsoft.com/office/officeart/2018/2/layout/IconLabelList"/>
    <dgm:cxn modelId="{0A55A143-49A0-423A-AF9B-C4125B21E9A8}" type="presParOf" srcId="{2CE60D39-674B-43B3-8ABE-69DFC71C1BFF}" destId="{C8BFC1E8-26E2-470D-9CA1-94D11B52D13C}" srcOrd="0" destOrd="0" presId="urn:microsoft.com/office/officeart/2018/2/layout/IconLabelList"/>
    <dgm:cxn modelId="{11520B6F-F3D0-4470-B3D2-4DEE924C5E93}" type="presParOf" srcId="{2CE60D39-674B-43B3-8ABE-69DFC71C1BFF}" destId="{13429841-89C1-4590-8012-400F3F68B091}" srcOrd="1" destOrd="0" presId="urn:microsoft.com/office/officeart/2018/2/layout/IconLabelList"/>
    <dgm:cxn modelId="{B9256702-B878-4E3E-84C3-414C62D1E91A}" type="presParOf" srcId="{2CE60D39-674B-43B3-8ABE-69DFC71C1BFF}" destId="{E2DD29DE-71B1-4D27-BAD1-0CE78A871C98}" srcOrd="2" destOrd="0" presId="urn:microsoft.com/office/officeart/2018/2/layout/IconLabelList"/>
    <dgm:cxn modelId="{5D3814D0-AC0C-45BF-9FB4-2323C5868241}" type="presParOf" srcId="{29235835-B688-4F5D-8867-AEFD3B5A0FFC}" destId="{8287C76B-FACB-4721-8347-B648BC088CAE}" srcOrd="1" destOrd="0" presId="urn:microsoft.com/office/officeart/2018/2/layout/IconLabelList"/>
    <dgm:cxn modelId="{186A2E8D-2D80-49F4-B52F-5ED6C0CD8F8A}" type="presParOf" srcId="{29235835-B688-4F5D-8867-AEFD3B5A0FFC}" destId="{60E9B276-02F9-4DC8-8A6A-582F54173DF9}" srcOrd="2" destOrd="0" presId="urn:microsoft.com/office/officeart/2018/2/layout/IconLabelList"/>
    <dgm:cxn modelId="{BA7E3212-2A24-4FE1-AE9C-2601D5F1C566}" type="presParOf" srcId="{60E9B276-02F9-4DC8-8A6A-582F54173DF9}" destId="{9DA02D0E-EAB0-4737-9959-71B0544B685E}" srcOrd="0" destOrd="0" presId="urn:microsoft.com/office/officeart/2018/2/layout/IconLabelList"/>
    <dgm:cxn modelId="{69B9B15F-AF58-4088-83A4-020082298C11}" type="presParOf" srcId="{60E9B276-02F9-4DC8-8A6A-582F54173DF9}" destId="{6764A498-CB6A-49B7-B760-26100ABD47E3}" srcOrd="1" destOrd="0" presId="urn:microsoft.com/office/officeart/2018/2/layout/IconLabelList"/>
    <dgm:cxn modelId="{5D2130C1-B889-40D1-8918-4A464585BC1F}" type="presParOf" srcId="{60E9B276-02F9-4DC8-8A6A-582F54173DF9}" destId="{DFC5FE29-8D33-45E5-B2AB-2B51B72446A2}" srcOrd="2" destOrd="0" presId="urn:microsoft.com/office/officeart/2018/2/layout/IconLabelList"/>
    <dgm:cxn modelId="{DBA47F5F-7BEF-409B-8B77-61CDF2C04E2A}" type="presParOf" srcId="{29235835-B688-4F5D-8867-AEFD3B5A0FFC}" destId="{6D01E0D7-1BEE-4B8C-BABC-6C3E057A7EB4}" srcOrd="3" destOrd="0" presId="urn:microsoft.com/office/officeart/2018/2/layout/IconLabelList"/>
    <dgm:cxn modelId="{2E519288-03DC-4BC1-865E-EAF53807F229}" type="presParOf" srcId="{29235835-B688-4F5D-8867-AEFD3B5A0FFC}" destId="{5D04A389-95D8-4E3A-AE40-34F117396385}" srcOrd="4" destOrd="0" presId="urn:microsoft.com/office/officeart/2018/2/layout/IconLabelList"/>
    <dgm:cxn modelId="{50AE4511-6575-4343-A187-FE89445FA789}" type="presParOf" srcId="{5D04A389-95D8-4E3A-AE40-34F117396385}" destId="{7E145588-E285-4A66-B992-FAA383F8E432}" srcOrd="0" destOrd="0" presId="urn:microsoft.com/office/officeart/2018/2/layout/IconLabelList"/>
    <dgm:cxn modelId="{810A5F25-8579-4869-8C01-9A5768EAF478}" type="presParOf" srcId="{5D04A389-95D8-4E3A-AE40-34F117396385}" destId="{29E99DFD-FB74-4317-9DB7-4CB1C6BF9322}" srcOrd="1" destOrd="0" presId="urn:microsoft.com/office/officeart/2018/2/layout/IconLabelList"/>
    <dgm:cxn modelId="{935FBC08-C236-4EA8-A54D-0FF6B0CFA510}" type="presParOf" srcId="{5D04A389-95D8-4E3A-AE40-34F117396385}" destId="{C2FA41F0-6F83-4D25-AA8F-FD683B24EC20}" srcOrd="2" destOrd="0" presId="urn:microsoft.com/office/officeart/2018/2/layout/IconLabelList"/>
    <dgm:cxn modelId="{00377183-F89B-4C36-BF9E-28D01C85F6D7}" type="presParOf" srcId="{29235835-B688-4F5D-8867-AEFD3B5A0FFC}" destId="{29735E42-B69A-4258-BCFE-4F2A8AD91863}" srcOrd="5" destOrd="0" presId="urn:microsoft.com/office/officeart/2018/2/layout/IconLabelList"/>
    <dgm:cxn modelId="{317F89B5-DE6C-4921-A0D4-554FC298DB34}" type="presParOf" srcId="{29235835-B688-4F5D-8867-AEFD3B5A0FFC}" destId="{0C83433E-FB39-4EA0-A1E2-BD20B70FA701}" srcOrd="6" destOrd="0" presId="urn:microsoft.com/office/officeart/2018/2/layout/IconLabelList"/>
    <dgm:cxn modelId="{742FAE51-6209-49B3-858A-30632EF0F78C}" type="presParOf" srcId="{0C83433E-FB39-4EA0-A1E2-BD20B70FA701}" destId="{F4C522DA-7127-473F-8F34-21EFE99F6A0A}" srcOrd="0" destOrd="0" presId="urn:microsoft.com/office/officeart/2018/2/layout/IconLabelList"/>
    <dgm:cxn modelId="{D2498729-D9BF-4214-AC53-23B47C23A1F3}" type="presParOf" srcId="{0C83433E-FB39-4EA0-A1E2-BD20B70FA701}" destId="{C8A3A912-FE47-4CAF-A24D-7D4010568DD3}" srcOrd="1" destOrd="0" presId="urn:microsoft.com/office/officeart/2018/2/layout/IconLabelList"/>
    <dgm:cxn modelId="{BC80DDE2-A27B-433A-8FBA-7DD8238E773C}" type="presParOf" srcId="{0C83433E-FB39-4EA0-A1E2-BD20B70FA701}" destId="{49358995-E5E2-49B6-B602-34F261AA9571}" srcOrd="2" destOrd="0" presId="urn:microsoft.com/office/officeart/2018/2/layout/IconLabelList"/>
    <dgm:cxn modelId="{AF951E6B-63E9-4018-94BD-206EDC63E33E}" type="presParOf" srcId="{29235835-B688-4F5D-8867-AEFD3B5A0FFC}" destId="{296B7D9C-308B-420C-A4F7-EA4AA904139D}" srcOrd="7" destOrd="0" presId="urn:microsoft.com/office/officeart/2018/2/layout/IconLabelList"/>
    <dgm:cxn modelId="{1CEC3293-5ED7-4511-8E9C-118D55AA7FB6}" type="presParOf" srcId="{29235835-B688-4F5D-8867-AEFD3B5A0FFC}" destId="{75B56515-0396-49A4-B44C-BE44B7F39BB5}" srcOrd="8" destOrd="0" presId="urn:microsoft.com/office/officeart/2018/2/layout/IconLabelList"/>
    <dgm:cxn modelId="{B6D5D3BA-A077-4DC8-8489-CCD2A326DD36}" type="presParOf" srcId="{75B56515-0396-49A4-B44C-BE44B7F39BB5}" destId="{41B69504-8B99-4DB3-A371-DD1751AAF62C}" srcOrd="0" destOrd="0" presId="urn:microsoft.com/office/officeart/2018/2/layout/IconLabelList"/>
    <dgm:cxn modelId="{296C44F3-7090-4D10-88C6-49FC8BB31906}" type="presParOf" srcId="{75B56515-0396-49A4-B44C-BE44B7F39BB5}" destId="{6A732AB3-0E38-405B-B318-F1463AC3ABE4}" srcOrd="1" destOrd="0" presId="urn:microsoft.com/office/officeart/2018/2/layout/IconLabelList"/>
    <dgm:cxn modelId="{6C7886FD-1A33-4211-9CDC-4BA1E4793736}" type="presParOf" srcId="{75B56515-0396-49A4-B44C-BE44B7F39BB5}" destId="{9D69F8D8-479A-47B0-90AC-53C55C1B2D07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F648839-1D33-46AF-B8F0-281BF86F014E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088A202-0B1A-4178-9241-DF7BEA0EA9F3}">
      <dgm:prSet custT="1"/>
      <dgm:spPr>
        <a:solidFill>
          <a:schemeClr val="accent1"/>
        </a:solidFill>
        <a:ln>
          <a:solidFill>
            <a:schemeClr val="accent1"/>
          </a:solidFill>
        </a:ln>
      </dgm:spPr>
      <dgm:t>
        <a:bodyPr/>
        <a:lstStyle/>
        <a:p>
          <a:r>
            <a:rPr lang="it-IT" sz="900" b="1" dirty="0">
              <a:latin typeface="Arial" panose="020B0604020202020204" pitchFamily="34" charset="0"/>
              <a:cs typeface="Arial" panose="020B0604020202020204" pitchFamily="34" charset="0"/>
            </a:rPr>
            <a:t>censimento dei dati e delle fonti statistiche ufficiali suddivise per genere</a:t>
          </a:r>
          <a:endParaRPr lang="en-US" sz="9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AAF4D5-E557-4476-B257-A57EAAE12F17}" type="parTrans" cxnId="{AFA2620A-3445-4569-AE03-F086E5FC3CD8}">
      <dgm:prSet/>
      <dgm:spPr/>
      <dgm:t>
        <a:bodyPr/>
        <a:lstStyle/>
        <a:p>
          <a:endParaRPr lang="en-US"/>
        </a:p>
      </dgm:t>
    </dgm:pt>
    <dgm:pt modelId="{251BF9B4-9BD7-40A6-891D-4D247899D298}" type="sibTrans" cxnId="{AFA2620A-3445-4569-AE03-F086E5FC3CD8}">
      <dgm:prSet/>
      <dgm:spPr/>
      <dgm:t>
        <a:bodyPr/>
        <a:lstStyle/>
        <a:p>
          <a:endParaRPr lang="en-US"/>
        </a:p>
      </dgm:t>
    </dgm:pt>
    <dgm:pt modelId="{F0491D16-7058-4A97-8592-42118E79ACDD}">
      <dgm:prSet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it-IT" sz="900" b="1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individuazione del focus group per definire gli obiettivi da identificare</a:t>
          </a:r>
        </a:p>
        <a:p>
          <a:r>
            <a:rPr lang="it-IT" sz="900" b="1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</a:t>
          </a:r>
        </a:p>
        <a:p>
          <a:r>
            <a:rPr lang="it-IT" sz="900" b="1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perseguire un maggior coordinamento con gli altri enti firmatari interessati all’analisi del fenomeno</a:t>
          </a:r>
          <a:endParaRPr lang="en-US" sz="900" b="1" dirty="0">
            <a:solidFill>
              <a:schemeClr val="bg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A5C492-41A2-414F-B8A6-9FE04C3EF31A}" type="parTrans" cxnId="{3A721C26-9337-43DC-B98C-09A8EDF11EF0}">
      <dgm:prSet/>
      <dgm:spPr/>
      <dgm:t>
        <a:bodyPr/>
        <a:lstStyle/>
        <a:p>
          <a:endParaRPr lang="en-US"/>
        </a:p>
      </dgm:t>
    </dgm:pt>
    <dgm:pt modelId="{6F6F07B6-81D3-483C-A7C7-CC8336C9C67C}" type="sibTrans" cxnId="{3A721C26-9337-43DC-B98C-09A8EDF11EF0}">
      <dgm:prSet/>
      <dgm:spPr/>
      <dgm:t>
        <a:bodyPr/>
        <a:lstStyle/>
        <a:p>
          <a:endParaRPr lang="en-US"/>
        </a:p>
      </dgm:t>
    </dgm:pt>
    <dgm:pt modelId="{0F9EF95C-8BE3-4A5C-A9CE-B822CB0404D8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it-IT" sz="900" b="1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redazione del progetto da condividere con gli enti del territorio</a:t>
          </a:r>
          <a:endParaRPr lang="en-US" sz="900" b="1" dirty="0">
            <a:solidFill>
              <a:schemeClr val="bg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6BB52F-0BF0-4595-8E36-C64FB7601183}" type="parTrans" cxnId="{DF08FD70-447C-4369-9CC3-665EECBFD39F}">
      <dgm:prSet/>
      <dgm:spPr/>
      <dgm:t>
        <a:bodyPr/>
        <a:lstStyle/>
        <a:p>
          <a:endParaRPr lang="en-US"/>
        </a:p>
      </dgm:t>
    </dgm:pt>
    <dgm:pt modelId="{BB45BD24-7E09-4D2D-A69A-74809CFEAF06}" type="sibTrans" cxnId="{DF08FD70-447C-4369-9CC3-665EECBFD39F}">
      <dgm:prSet/>
      <dgm:spPr/>
      <dgm:t>
        <a:bodyPr/>
        <a:lstStyle/>
        <a:p>
          <a:endParaRPr lang="en-US"/>
        </a:p>
      </dgm:t>
    </dgm:pt>
    <dgm:pt modelId="{D3A41546-A259-41FB-970B-08DF710C00C9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it-IT" sz="900" b="1" dirty="0">
              <a:solidFill>
                <a:schemeClr val="accent1">
                  <a:lumMod val="20000"/>
                  <a:lumOff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protocollo tra gli enti del territorio per lo scambio dei dati e delle statistiche di genere per garantire un’azione collettiva di promozione della parità di genere</a:t>
          </a:r>
          <a:endParaRPr lang="en-US" sz="900" b="1" dirty="0">
            <a:solidFill>
              <a:schemeClr val="accent1">
                <a:lumMod val="20000"/>
                <a:lumOff val="8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53C5AC-F1B9-40B2-8216-BE4414532862}" type="parTrans" cxnId="{13F7D9ED-4BA3-400F-8A12-D9C0E140AF3E}">
      <dgm:prSet/>
      <dgm:spPr/>
      <dgm:t>
        <a:bodyPr/>
        <a:lstStyle/>
        <a:p>
          <a:endParaRPr lang="en-US"/>
        </a:p>
      </dgm:t>
    </dgm:pt>
    <dgm:pt modelId="{32B4E550-0A20-475D-8251-DB882511FC18}" type="sibTrans" cxnId="{13F7D9ED-4BA3-400F-8A12-D9C0E140AF3E}">
      <dgm:prSet/>
      <dgm:spPr/>
      <dgm:t>
        <a:bodyPr/>
        <a:lstStyle/>
        <a:p>
          <a:endParaRPr lang="en-US"/>
        </a:p>
      </dgm:t>
    </dgm:pt>
    <dgm:pt modelId="{37CA107B-68FB-476C-9DED-BF7887FFCB51}">
      <dgm:prSet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it-IT" sz="900" b="1" dirty="0">
              <a:solidFill>
                <a:schemeClr val="accent1">
                  <a:lumMod val="20000"/>
                  <a:lumOff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implementare un sistema informativo integrato accessibile dal sito della Provincia di Ravenna</a:t>
          </a:r>
          <a:endParaRPr lang="en-US" sz="900" b="1" dirty="0">
            <a:solidFill>
              <a:schemeClr val="accent1">
                <a:lumMod val="20000"/>
                <a:lumOff val="8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162D63-8EBB-4C5B-A434-50FA34EF6EE9}" type="parTrans" cxnId="{D918E030-3210-451B-9445-396B4B6D4C9C}">
      <dgm:prSet/>
      <dgm:spPr/>
      <dgm:t>
        <a:bodyPr/>
        <a:lstStyle/>
        <a:p>
          <a:endParaRPr lang="en-US"/>
        </a:p>
      </dgm:t>
    </dgm:pt>
    <dgm:pt modelId="{715ADD6F-3EDE-4DEB-BEBE-CC38522FB2F1}" type="sibTrans" cxnId="{D918E030-3210-451B-9445-396B4B6D4C9C}">
      <dgm:prSet/>
      <dgm:spPr/>
      <dgm:t>
        <a:bodyPr/>
        <a:lstStyle/>
        <a:p>
          <a:endParaRPr lang="en-US"/>
        </a:p>
      </dgm:t>
    </dgm:pt>
    <dgm:pt modelId="{94690D19-0F4B-47C8-B446-9F2F6FC80BD1}">
      <dgm:prSet custT="1"/>
      <dgm:spPr>
        <a:solidFill>
          <a:schemeClr val="bg2">
            <a:lumMod val="20000"/>
            <a:lumOff val="80000"/>
          </a:schemeClr>
        </a:solidFill>
      </dgm:spPr>
      <dgm:t>
        <a:bodyPr/>
        <a:lstStyle/>
        <a:p>
          <a:r>
            <a:rPr lang="it-IT" sz="9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raccogliere dati, produrre, fornire informazioni e indicatori di qualità, che permettano una visione di insieme su questo fenomeno, attraverso l’integrazione di dati provenienti da varie fonti</a:t>
          </a:r>
          <a:endParaRPr lang="en-US" sz="900" b="1" dirty="0">
            <a:solidFill>
              <a:schemeClr val="bg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D4BA42-0203-43EB-AA5C-3CB0B9C0F908}" type="parTrans" cxnId="{2BEAD96B-AAF3-41F5-9063-6EE9A32710E5}">
      <dgm:prSet/>
      <dgm:spPr/>
      <dgm:t>
        <a:bodyPr/>
        <a:lstStyle/>
        <a:p>
          <a:endParaRPr lang="en-US"/>
        </a:p>
      </dgm:t>
    </dgm:pt>
    <dgm:pt modelId="{CBA7196B-F9C3-489C-B409-DFF49870BC85}" type="sibTrans" cxnId="{2BEAD96B-AAF3-41F5-9063-6EE9A32710E5}">
      <dgm:prSet/>
      <dgm:spPr/>
      <dgm:t>
        <a:bodyPr/>
        <a:lstStyle/>
        <a:p>
          <a:endParaRPr lang="en-US"/>
        </a:p>
      </dgm:t>
    </dgm:pt>
    <dgm:pt modelId="{65CA8632-1CBD-4D39-80C8-6C44EC262463}">
      <dgm:prSet custT="1"/>
      <dgm:spPr>
        <a:solidFill>
          <a:schemeClr val="bg2">
            <a:lumMod val="40000"/>
            <a:lumOff val="60000"/>
          </a:schemeClr>
        </a:solidFill>
      </dgm:spPr>
      <dgm:t>
        <a:bodyPr/>
        <a:lstStyle/>
        <a:p>
          <a:r>
            <a:rPr lang="it-IT" sz="9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analizzare e monitorare il fenomeno, diffondere e promuovere  l’uso di statistiche articolate per genere</a:t>
          </a:r>
          <a:endParaRPr lang="en-US" sz="900" b="1" dirty="0">
            <a:solidFill>
              <a:schemeClr val="bg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0605A4-F46A-4597-8B44-92B502E1D662}" type="parTrans" cxnId="{A60EC5C7-029D-47B5-BDC5-56983A816AE1}">
      <dgm:prSet/>
      <dgm:spPr/>
      <dgm:t>
        <a:bodyPr/>
        <a:lstStyle/>
        <a:p>
          <a:endParaRPr lang="en-US"/>
        </a:p>
      </dgm:t>
    </dgm:pt>
    <dgm:pt modelId="{DA521182-E716-43E2-A9CD-E73FFDEEDD76}" type="sibTrans" cxnId="{A60EC5C7-029D-47B5-BDC5-56983A816AE1}">
      <dgm:prSet/>
      <dgm:spPr/>
      <dgm:t>
        <a:bodyPr/>
        <a:lstStyle/>
        <a:p>
          <a:endParaRPr lang="en-US"/>
        </a:p>
      </dgm:t>
    </dgm:pt>
    <dgm:pt modelId="{D3638EB6-6BAA-4F2E-844F-DBB606595F29}">
      <dgm:prSet custT="1"/>
      <dgm:spPr>
        <a:solidFill>
          <a:schemeClr val="bg2">
            <a:lumMod val="60000"/>
            <a:lumOff val="40000"/>
          </a:schemeClr>
        </a:solidFill>
      </dgm:spPr>
      <dgm:t>
        <a:bodyPr/>
        <a:lstStyle/>
        <a:p>
          <a:r>
            <a:rPr lang="it-IT" sz="9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programmare e realizzare azioni di sensibilizzazione e comunicazione, nonché di interventi educativi, in collaborazione con la Consigliera di parità della Provincia di Ravenna</a:t>
          </a:r>
          <a:r>
            <a:rPr lang="it-IT" sz="900" b="1" i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900" b="1" dirty="0">
            <a:solidFill>
              <a:schemeClr val="bg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695ED0-324C-4CA9-AC72-84AA80AA7E11}" type="parTrans" cxnId="{388112AB-3A2A-48B3-A47A-0633B02CF6F8}">
      <dgm:prSet/>
      <dgm:spPr/>
      <dgm:t>
        <a:bodyPr/>
        <a:lstStyle/>
        <a:p>
          <a:endParaRPr lang="en-US"/>
        </a:p>
      </dgm:t>
    </dgm:pt>
    <dgm:pt modelId="{FE9B24C6-0E2E-47A6-B78F-00BA39D4A960}" type="sibTrans" cxnId="{388112AB-3A2A-48B3-A47A-0633B02CF6F8}">
      <dgm:prSet/>
      <dgm:spPr/>
      <dgm:t>
        <a:bodyPr/>
        <a:lstStyle/>
        <a:p>
          <a:endParaRPr lang="en-US"/>
        </a:p>
      </dgm:t>
    </dgm:pt>
    <dgm:pt modelId="{012A3DB0-5437-4BF5-A474-32B6D210BD49}">
      <dgm:prSet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it-IT" sz="900" b="1" dirty="0">
              <a:solidFill>
                <a:schemeClr val="accent1">
                  <a:lumMod val="20000"/>
                  <a:lumOff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realizzare un opuscolo contenente le statistiche di genere con cadenza annuale utile alla diffusione e il radicamento della cultura di genere alla collettività, nonché presso la Provincia ed agli enti locali aderenti al Protocollo</a:t>
          </a:r>
          <a:endParaRPr lang="en-US" sz="900" b="1" dirty="0">
            <a:solidFill>
              <a:schemeClr val="accent1">
                <a:lumMod val="20000"/>
                <a:lumOff val="8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03C75B-8921-465C-8045-39AC06539FDF}" type="parTrans" cxnId="{78CBE963-8BAF-428C-8030-35F7DE46A26E}">
      <dgm:prSet/>
      <dgm:spPr/>
      <dgm:t>
        <a:bodyPr/>
        <a:lstStyle/>
        <a:p>
          <a:endParaRPr lang="en-US"/>
        </a:p>
      </dgm:t>
    </dgm:pt>
    <dgm:pt modelId="{DE78EBB4-70E9-407B-8E8C-D27137B65BB4}" type="sibTrans" cxnId="{78CBE963-8BAF-428C-8030-35F7DE46A26E}">
      <dgm:prSet/>
      <dgm:spPr/>
      <dgm:t>
        <a:bodyPr/>
        <a:lstStyle/>
        <a:p>
          <a:endParaRPr lang="en-US"/>
        </a:p>
      </dgm:t>
    </dgm:pt>
    <dgm:pt modelId="{A498D7FF-47E9-4B03-B2BD-72949DFB7B5B}">
      <dgm:prSet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it-IT" sz="900" b="1" dirty="0">
              <a:solidFill>
                <a:schemeClr val="accent1">
                  <a:lumMod val="20000"/>
                  <a:lumOff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creare indicatori che potranno essere integrati negli strumenti di programmazione degli enti, nonché valutazione e monitoraggio delle azioni e delle politiche</a:t>
          </a:r>
          <a:endParaRPr lang="en-US" sz="900" b="1" dirty="0">
            <a:solidFill>
              <a:schemeClr val="accent1">
                <a:lumMod val="20000"/>
                <a:lumOff val="8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DBBB2E-800D-447B-B129-178F0487A862}" type="parTrans" cxnId="{4CE01919-7A91-4EDB-8D1E-BF4C32A3A0FB}">
      <dgm:prSet/>
      <dgm:spPr/>
      <dgm:t>
        <a:bodyPr/>
        <a:lstStyle/>
        <a:p>
          <a:endParaRPr lang="en-US"/>
        </a:p>
      </dgm:t>
    </dgm:pt>
    <dgm:pt modelId="{663E44E1-862C-4F43-A8A7-3D7B5E31A55F}" type="sibTrans" cxnId="{4CE01919-7A91-4EDB-8D1E-BF4C32A3A0FB}">
      <dgm:prSet/>
      <dgm:spPr/>
      <dgm:t>
        <a:bodyPr/>
        <a:lstStyle/>
        <a:p>
          <a:endParaRPr lang="en-US"/>
        </a:p>
      </dgm:t>
    </dgm:pt>
    <dgm:pt modelId="{8E4F2491-8ECF-47A5-AEF9-8AAF7B272E6C}">
      <dgm:prSet custT="1"/>
      <dgm:spPr>
        <a:solidFill>
          <a:srgbClr val="DF681A"/>
        </a:solidFill>
      </dgm:spPr>
      <dgm:t>
        <a:bodyPr/>
        <a:lstStyle/>
        <a:p>
          <a:r>
            <a:rPr lang="it-IT" sz="900" b="1" dirty="0">
              <a:solidFill>
                <a:schemeClr val="accent1">
                  <a:lumMod val="20000"/>
                  <a:lumOff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monitoraggio delle politiche di genere, valutazione degli interventi diretti ed indiretti che secondo le stime del PNRR potrebbero incoraggiare un aumento dell’occupazione</a:t>
          </a:r>
          <a:endParaRPr lang="en-US" sz="900" b="1" dirty="0">
            <a:solidFill>
              <a:schemeClr val="accent1">
                <a:lumMod val="20000"/>
                <a:lumOff val="8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9D4848-4034-4225-9E93-EC6F7389DBAC}" type="parTrans" cxnId="{EBE5E7A3-7BC4-4906-BAF6-8081C6ACC099}">
      <dgm:prSet/>
      <dgm:spPr/>
      <dgm:t>
        <a:bodyPr/>
        <a:lstStyle/>
        <a:p>
          <a:endParaRPr lang="en-US"/>
        </a:p>
      </dgm:t>
    </dgm:pt>
    <dgm:pt modelId="{0814D1FD-019F-4A0F-BC7C-FF60229CB116}" type="sibTrans" cxnId="{EBE5E7A3-7BC4-4906-BAF6-8081C6ACC099}">
      <dgm:prSet/>
      <dgm:spPr/>
      <dgm:t>
        <a:bodyPr/>
        <a:lstStyle/>
        <a:p>
          <a:endParaRPr lang="en-US"/>
        </a:p>
      </dgm:t>
    </dgm:pt>
    <dgm:pt modelId="{E29A79DF-3795-4D70-A348-1E594725F5B9}">
      <dgm:prSet custT="1"/>
      <dgm:spPr>
        <a:solidFill>
          <a:schemeClr val="bg2">
            <a:lumMod val="60000"/>
            <a:lumOff val="40000"/>
          </a:schemeClr>
        </a:solidFill>
      </dgm:spPr>
      <dgm:t>
        <a:bodyPr/>
        <a:lstStyle/>
        <a:p>
          <a:r>
            <a:rPr lang="en-US" sz="9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definire</a:t>
          </a:r>
          <a:r>
            <a:rPr lang="en-US" sz="9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un </a:t>
          </a:r>
          <a:r>
            <a:rPr lang="en-US" sz="9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sistema</a:t>
          </a:r>
          <a:r>
            <a:rPr lang="en-US" sz="9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9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procedurale</a:t>
          </a:r>
          <a:r>
            <a:rPr lang="en-US" sz="9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9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nella</a:t>
          </a:r>
          <a:r>
            <a:rPr lang="en-US" sz="9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9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raccolta</a:t>
          </a:r>
          <a:r>
            <a:rPr lang="en-US" sz="9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9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dati</a:t>
          </a:r>
          <a:r>
            <a:rPr lang="en-US" sz="9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 e </a:t>
          </a:r>
          <a:r>
            <a:rPr lang="en-US" sz="9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nell’analisi</a:t>
          </a:r>
          <a:r>
            <a:rPr lang="en-US" sz="9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ed </a:t>
          </a:r>
          <a:r>
            <a:rPr lang="en-US" sz="9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osservazione</a:t>
          </a:r>
          <a:r>
            <a:rPr lang="en-US" sz="9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9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replicabile</a:t>
          </a:r>
          <a:r>
            <a:rPr lang="en-US" sz="9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a </a:t>
          </a:r>
          <a:r>
            <a:rPr lang="en-US" sz="9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livello</a:t>
          </a:r>
          <a:r>
            <a:rPr lang="en-US" sz="9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di </a:t>
          </a:r>
          <a:r>
            <a:rPr lang="en-US" sz="9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altre</a:t>
          </a:r>
          <a:r>
            <a:rPr lang="en-US" sz="9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Province in </a:t>
          </a:r>
          <a:r>
            <a:rPr lang="en-US" sz="9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ambito</a:t>
          </a:r>
          <a:r>
            <a:rPr lang="en-US" sz="9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9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regionale</a:t>
          </a:r>
          <a:r>
            <a:rPr lang="en-US" sz="9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e </a:t>
          </a:r>
          <a:r>
            <a:rPr lang="en-US" sz="9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nazionale</a:t>
          </a:r>
          <a:endParaRPr lang="en-US" sz="900" dirty="0">
            <a:solidFill>
              <a:schemeClr val="bg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B3279C-B260-47CF-855D-38344FAF503D}" type="parTrans" cxnId="{C090E08D-F87F-40FC-A379-2C9AA0D2D0C6}">
      <dgm:prSet/>
      <dgm:spPr/>
      <dgm:t>
        <a:bodyPr/>
        <a:lstStyle/>
        <a:p>
          <a:endParaRPr lang="it-IT"/>
        </a:p>
      </dgm:t>
    </dgm:pt>
    <dgm:pt modelId="{B4336DD2-A3A8-4C86-A63A-E435541D493D}" type="sibTrans" cxnId="{C090E08D-F87F-40FC-A379-2C9AA0D2D0C6}">
      <dgm:prSet/>
      <dgm:spPr/>
      <dgm:t>
        <a:bodyPr/>
        <a:lstStyle/>
        <a:p>
          <a:endParaRPr lang="it-IT"/>
        </a:p>
      </dgm:t>
    </dgm:pt>
    <dgm:pt modelId="{E5106E3B-00EE-4BD6-8D5A-C233D7A80A19}" type="pres">
      <dgm:prSet presAssocID="{EF648839-1D33-46AF-B8F0-281BF86F014E}" presName="diagram" presStyleCnt="0">
        <dgm:presLayoutVars>
          <dgm:dir/>
          <dgm:resizeHandles val="exact"/>
        </dgm:presLayoutVars>
      </dgm:prSet>
      <dgm:spPr/>
    </dgm:pt>
    <dgm:pt modelId="{8FD85375-D804-49D0-8A29-30898BF266B6}" type="pres">
      <dgm:prSet presAssocID="{F088A202-0B1A-4178-9241-DF7BEA0EA9F3}" presName="node" presStyleLbl="node1" presStyleIdx="0" presStyleCnt="12" custLinFactX="133446" custLinFactNeighborX="200000" custLinFactNeighborY="6606">
        <dgm:presLayoutVars>
          <dgm:bulletEnabled val="1"/>
        </dgm:presLayoutVars>
      </dgm:prSet>
      <dgm:spPr/>
    </dgm:pt>
    <dgm:pt modelId="{FD4F5C8F-F8C9-42BC-B4DF-108908FDE44B}" type="pres">
      <dgm:prSet presAssocID="{251BF9B4-9BD7-40A6-891D-4D247899D298}" presName="sibTrans" presStyleCnt="0"/>
      <dgm:spPr/>
    </dgm:pt>
    <dgm:pt modelId="{F8B6E1F3-CE62-4CBE-BB5A-6F3B6067D7D2}" type="pres">
      <dgm:prSet presAssocID="{F0491D16-7058-4A97-8592-42118E79ACDD}" presName="node" presStyleLbl="node1" presStyleIdx="1" presStyleCnt="12" custLinFactX="-10535" custLinFactNeighborX="-100000" custLinFactNeighborY="4550">
        <dgm:presLayoutVars>
          <dgm:bulletEnabled val="1"/>
        </dgm:presLayoutVars>
      </dgm:prSet>
      <dgm:spPr/>
    </dgm:pt>
    <dgm:pt modelId="{00DEDC70-08AE-4B4D-84D1-9AFBC56F612B}" type="pres">
      <dgm:prSet presAssocID="{6F6F07B6-81D3-483C-A7C7-CC8336C9C67C}" presName="sibTrans" presStyleCnt="0"/>
      <dgm:spPr/>
    </dgm:pt>
    <dgm:pt modelId="{D4512658-86BE-4791-ABA8-78745AB4C4D4}" type="pres">
      <dgm:prSet presAssocID="{0F9EF95C-8BE3-4A5C-A9CE-B822CB0404D8}" presName="node" presStyleLbl="node1" presStyleIdx="2" presStyleCnt="12" custLinFactX="-10700" custLinFactNeighborX="-100000" custLinFactNeighborY="6606">
        <dgm:presLayoutVars>
          <dgm:bulletEnabled val="1"/>
        </dgm:presLayoutVars>
      </dgm:prSet>
      <dgm:spPr/>
    </dgm:pt>
    <dgm:pt modelId="{C7BF2114-7884-4F2F-AB16-9299FD8CC940}" type="pres">
      <dgm:prSet presAssocID="{BB45BD24-7E09-4D2D-A69A-74809CFEAF06}" presName="sibTrans" presStyleCnt="0"/>
      <dgm:spPr/>
    </dgm:pt>
    <dgm:pt modelId="{66AA95F7-51BA-44F3-884A-C370C548D23F}" type="pres">
      <dgm:prSet presAssocID="{D3A41546-A259-41FB-970B-08DF710C00C9}" presName="node" presStyleLbl="node1" presStyleIdx="3" presStyleCnt="12" custLinFactX="-8608" custLinFactNeighborX="-100000" custLinFactNeighborY="6606">
        <dgm:presLayoutVars>
          <dgm:bulletEnabled val="1"/>
        </dgm:presLayoutVars>
      </dgm:prSet>
      <dgm:spPr/>
    </dgm:pt>
    <dgm:pt modelId="{BF9FA4F0-F8DB-49F8-998C-449D6CEB1626}" type="pres">
      <dgm:prSet presAssocID="{32B4E550-0A20-475D-8251-DB882511FC18}" presName="sibTrans" presStyleCnt="0"/>
      <dgm:spPr/>
    </dgm:pt>
    <dgm:pt modelId="{4420F460-A936-4CFE-A7BB-3CE106AD3D11}" type="pres">
      <dgm:prSet presAssocID="{37CA107B-68FB-476C-9DED-BF7887FFCB51}" presName="node" presStyleLbl="node1" presStyleIdx="4" presStyleCnt="12" custLinFactY="6470" custLinFactNeighborX="-126" custLinFactNeighborY="100000">
        <dgm:presLayoutVars>
          <dgm:bulletEnabled val="1"/>
        </dgm:presLayoutVars>
      </dgm:prSet>
      <dgm:spPr/>
    </dgm:pt>
    <dgm:pt modelId="{A46BC1FD-5038-4B79-8784-1A7C77E9BEC2}" type="pres">
      <dgm:prSet presAssocID="{715ADD6F-3EDE-4DEB-BEBE-CC38522FB2F1}" presName="sibTrans" presStyleCnt="0"/>
      <dgm:spPr/>
    </dgm:pt>
    <dgm:pt modelId="{DA93ADD2-6C4F-4D44-883F-0AE238D37FFE}" type="pres">
      <dgm:prSet presAssocID="{94690D19-0F4B-47C8-B446-9F2F6FC80BD1}" presName="node" presStyleLbl="node1" presStyleIdx="5" presStyleCnt="12" custLinFactNeighborX="-700" custLinFactNeighborY="-3306">
        <dgm:presLayoutVars>
          <dgm:bulletEnabled val="1"/>
        </dgm:presLayoutVars>
      </dgm:prSet>
      <dgm:spPr/>
    </dgm:pt>
    <dgm:pt modelId="{FF339732-4D34-4319-AA51-D31AC5D180D5}" type="pres">
      <dgm:prSet presAssocID="{CBA7196B-F9C3-489C-B409-DFF49870BC85}" presName="sibTrans" presStyleCnt="0"/>
      <dgm:spPr/>
    </dgm:pt>
    <dgm:pt modelId="{79B381E6-E019-4A42-AFEE-91E059C31B65}" type="pres">
      <dgm:prSet presAssocID="{65CA8632-1CBD-4D39-80C8-6C44EC262463}" presName="node" presStyleLbl="node1" presStyleIdx="6" presStyleCnt="12" custLinFactNeighborX="1392" custLinFactNeighborY="-3306">
        <dgm:presLayoutVars>
          <dgm:bulletEnabled val="1"/>
        </dgm:presLayoutVars>
      </dgm:prSet>
      <dgm:spPr/>
    </dgm:pt>
    <dgm:pt modelId="{1C1DECC7-1365-495D-AD8C-BAA355018CCF}" type="pres">
      <dgm:prSet presAssocID="{DA521182-E716-43E2-A9CD-E73FFDEEDD76}" presName="sibTrans" presStyleCnt="0"/>
      <dgm:spPr/>
    </dgm:pt>
    <dgm:pt modelId="{4D0742CB-E0F1-489E-A353-53D1BD461B60}" type="pres">
      <dgm:prSet presAssocID="{D3638EB6-6BAA-4F2E-844F-DBB606595F29}" presName="node" presStyleLbl="node1" presStyleIdx="7" presStyleCnt="12" custLinFactX="-100000" custLinFactY="3449" custLinFactNeighborX="-120700" custLinFactNeighborY="100000">
        <dgm:presLayoutVars>
          <dgm:bulletEnabled val="1"/>
        </dgm:presLayoutVars>
      </dgm:prSet>
      <dgm:spPr/>
    </dgm:pt>
    <dgm:pt modelId="{E782FB8B-4A2D-41D1-8560-5DC31B385A37}" type="pres">
      <dgm:prSet presAssocID="{FE9B24C6-0E2E-47A6-B78F-00BA39D4A960}" presName="sibTrans" presStyleCnt="0"/>
      <dgm:spPr/>
    </dgm:pt>
    <dgm:pt modelId="{B495D68C-379A-4045-8A9F-D856CD2456F6}" type="pres">
      <dgm:prSet presAssocID="{012A3DB0-5437-4BF5-A474-32B6D210BD49}" presName="node" presStyleLbl="node1" presStyleIdx="8" presStyleCnt="12" custLinFactX="130126" custLinFactY="-23136" custLinFactNeighborX="200000" custLinFactNeighborY="-100000">
        <dgm:presLayoutVars>
          <dgm:bulletEnabled val="1"/>
        </dgm:presLayoutVars>
      </dgm:prSet>
      <dgm:spPr/>
    </dgm:pt>
    <dgm:pt modelId="{161D1518-0020-45FB-9CA3-70EA2D36C2DD}" type="pres">
      <dgm:prSet presAssocID="{DE78EBB4-70E9-407B-8E8C-D27137B65BB4}" presName="sibTrans" presStyleCnt="0"/>
      <dgm:spPr/>
    </dgm:pt>
    <dgm:pt modelId="{1EC18058-C438-41DD-8D70-762EA125B7F5}" type="pres">
      <dgm:prSet presAssocID="{A498D7FF-47E9-4B03-B2BD-72949DFB7B5B}" presName="node" presStyleLbl="node1" presStyleIdx="9" presStyleCnt="12" custLinFactX="11392" custLinFactNeighborX="100000" custLinFactNeighborY="-13218">
        <dgm:presLayoutVars>
          <dgm:bulletEnabled val="1"/>
        </dgm:presLayoutVars>
      </dgm:prSet>
      <dgm:spPr/>
    </dgm:pt>
    <dgm:pt modelId="{C6AD37D1-701D-41E2-911F-8A5DDAC89A01}" type="pres">
      <dgm:prSet presAssocID="{663E44E1-862C-4F43-A8A7-3D7B5E31A55F}" presName="sibTrans" presStyleCnt="0"/>
      <dgm:spPr/>
    </dgm:pt>
    <dgm:pt modelId="{68BE40EA-359E-4FBE-B6B2-D9E8ED58EC7B}" type="pres">
      <dgm:prSet presAssocID="{8E4F2491-8ECF-47A5-AEF9-8AAF7B272E6C}" presName="node" presStyleLbl="node1" presStyleIdx="10" presStyleCnt="12" custLinFactX="10126" custLinFactNeighborX="100000" custLinFactNeighborY="-13647">
        <dgm:presLayoutVars>
          <dgm:bulletEnabled val="1"/>
        </dgm:presLayoutVars>
      </dgm:prSet>
      <dgm:spPr/>
    </dgm:pt>
    <dgm:pt modelId="{B9E2AC40-BFB6-4EED-996B-855A5882FF07}" type="pres">
      <dgm:prSet presAssocID="{0814D1FD-019F-4A0F-BC7C-FF60229CB116}" presName="sibTrans" presStyleCnt="0"/>
      <dgm:spPr/>
    </dgm:pt>
    <dgm:pt modelId="{F00A5B65-B908-48E2-AF52-8992AC1B2D01}" type="pres">
      <dgm:prSet presAssocID="{E29A79DF-3795-4D70-A348-1E594725F5B9}" presName="node" presStyleLbl="node1" presStyleIdx="11" presStyleCnt="12" custLinFactX="-128789" custLinFactY="-19973" custLinFactNeighborX="-200000" custLinFactNeighborY="-100000">
        <dgm:presLayoutVars>
          <dgm:bulletEnabled val="1"/>
        </dgm:presLayoutVars>
      </dgm:prSet>
      <dgm:spPr/>
    </dgm:pt>
  </dgm:ptLst>
  <dgm:cxnLst>
    <dgm:cxn modelId="{AFA2620A-3445-4569-AE03-F086E5FC3CD8}" srcId="{EF648839-1D33-46AF-B8F0-281BF86F014E}" destId="{F088A202-0B1A-4178-9241-DF7BEA0EA9F3}" srcOrd="0" destOrd="0" parTransId="{AAAAF4D5-E557-4476-B257-A57EAAE12F17}" sibTransId="{251BF9B4-9BD7-40A6-891D-4D247899D298}"/>
    <dgm:cxn modelId="{04AC0716-56C8-4DAA-8061-F94B9FA04A07}" type="presOf" srcId="{37CA107B-68FB-476C-9DED-BF7887FFCB51}" destId="{4420F460-A936-4CFE-A7BB-3CE106AD3D11}" srcOrd="0" destOrd="0" presId="urn:microsoft.com/office/officeart/2005/8/layout/default"/>
    <dgm:cxn modelId="{4CE01919-7A91-4EDB-8D1E-BF4C32A3A0FB}" srcId="{EF648839-1D33-46AF-B8F0-281BF86F014E}" destId="{A498D7FF-47E9-4B03-B2BD-72949DFB7B5B}" srcOrd="9" destOrd="0" parTransId="{BDDBBB2E-800D-447B-B129-178F0487A862}" sibTransId="{663E44E1-862C-4F43-A8A7-3D7B5E31A55F}"/>
    <dgm:cxn modelId="{3A721C26-9337-43DC-B98C-09A8EDF11EF0}" srcId="{EF648839-1D33-46AF-B8F0-281BF86F014E}" destId="{F0491D16-7058-4A97-8592-42118E79ACDD}" srcOrd="1" destOrd="0" parTransId="{A0A5C492-41A2-414F-B8A6-9FE04C3EF31A}" sibTransId="{6F6F07B6-81D3-483C-A7C7-CC8336C9C67C}"/>
    <dgm:cxn modelId="{C6A2822B-B4E2-476C-A358-80C017DBE597}" type="presOf" srcId="{F0491D16-7058-4A97-8592-42118E79ACDD}" destId="{F8B6E1F3-CE62-4CBE-BB5A-6F3B6067D7D2}" srcOrd="0" destOrd="0" presId="urn:microsoft.com/office/officeart/2005/8/layout/default"/>
    <dgm:cxn modelId="{D918E030-3210-451B-9445-396B4B6D4C9C}" srcId="{EF648839-1D33-46AF-B8F0-281BF86F014E}" destId="{37CA107B-68FB-476C-9DED-BF7887FFCB51}" srcOrd="4" destOrd="0" parTransId="{20162D63-8EBB-4C5B-A434-50FA34EF6EE9}" sibTransId="{715ADD6F-3EDE-4DEB-BEBE-CC38522FB2F1}"/>
    <dgm:cxn modelId="{82448239-5A62-4CFC-BE79-07E1E8840939}" type="presOf" srcId="{65CA8632-1CBD-4D39-80C8-6C44EC262463}" destId="{79B381E6-E019-4A42-AFEE-91E059C31B65}" srcOrd="0" destOrd="0" presId="urn:microsoft.com/office/officeart/2005/8/layout/default"/>
    <dgm:cxn modelId="{256A083B-D21D-40E1-A47F-3C3E0B20A229}" type="presOf" srcId="{A498D7FF-47E9-4B03-B2BD-72949DFB7B5B}" destId="{1EC18058-C438-41DD-8D70-762EA125B7F5}" srcOrd="0" destOrd="0" presId="urn:microsoft.com/office/officeart/2005/8/layout/default"/>
    <dgm:cxn modelId="{78CBE963-8BAF-428C-8030-35F7DE46A26E}" srcId="{EF648839-1D33-46AF-B8F0-281BF86F014E}" destId="{012A3DB0-5437-4BF5-A474-32B6D210BD49}" srcOrd="8" destOrd="0" parTransId="{B403C75B-8921-465C-8045-39AC06539FDF}" sibTransId="{DE78EBB4-70E9-407B-8E8C-D27137B65BB4}"/>
    <dgm:cxn modelId="{2BEAD96B-AAF3-41F5-9063-6EE9A32710E5}" srcId="{EF648839-1D33-46AF-B8F0-281BF86F014E}" destId="{94690D19-0F4B-47C8-B446-9F2F6FC80BD1}" srcOrd="5" destOrd="0" parTransId="{46D4BA42-0203-43EB-AA5C-3CB0B9C0F908}" sibTransId="{CBA7196B-F9C3-489C-B409-DFF49870BC85}"/>
    <dgm:cxn modelId="{DF08FD70-447C-4369-9CC3-665EECBFD39F}" srcId="{EF648839-1D33-46AF-B8F0-281BF86F014E}" destId="{0F9EF95C-8BE3-4A5C-A9CE-B822CB0404D8}" srcOrd="2" destOrd="0" parTransId="{406BB52F-0BF0-4595-8E36-C64FB7601183}" sibTransId="{BB45BD24-7E09-4D2D-A69A-74809CFEAF06}"/>
    <dgm:cxn modelId="{A03C5484-61AF-409C-8D29-B9AA92818843}" type="presOf" srcId="{012A3DB0-5437-4BF5-A474-32B6D210BD49}" destId="{B495D68C-379A-4045-8A9F-D856CD2456F6}" srcOrd="0" destOrd="0" presId="urn:microsoft.com/office/officeart/2005/8/layout/default"/>
    <dgm:cxn modelId="{C090E08D-F87F-40FC-A379-2C9AA0D2D0C6}" srcId="{EF648839-1D33-46AF-B8F0-281BF86F014E}" destId="{E29A79DF-3795-4D70-A348-1E594725F5B9}" srcOrd="11" destOrd="0" parTransId="{30B3279C-B260-47CF-855D-38344FAF503D}" sibTransId="{B4336DD2-A3A8-4C86-A63A-E435541D493D}"/>
    <dgm:cxn modelId="{0FF48398-581B-432E-BEF7-4D37D13BEA40}" type="presOf" srcId="{D3A41546-A259-41FB-970B-08DF710C00C9}" destId="{66AA95F7-51BA-44F3-884A-C370C548D23F}" srcOrd="0" destOrd="0" presId="urn:microsoft.com/office/officeart/2005/8/layout/default"/>
    <dgm:cxn modelId="{EBE5E7A3-7BC4-4906-BAF6-8081C6ACC099}" srcId="{EF648839-1D33-46AF-B8F0-281BF86F014E}" destId="{8E4F2491-8ECF-47A5-AEF9-8AAF7B272E6C}" srcOrd="10" destOrd="0" parTransId="{1F9D4848-4034-4225-9E93-EC6F7389DBAC}" sibTransId="{0814D1FD-019F-4A0F-BC7C-FF60229CB116}"/>
    <dgm:cxn modelId="{388112AB-3A2A-48B3-A47A-0633B02CF6F8}" srcId="{EF648839-1D33-46AF-B8F0-281BF86F014E}" destId="{D3638EB6-6BAA-4F2E-844F-DBB606595F29}" srcOrd="7" destOrd="0" parTransId="{F9695ED0-324C-4CA9-AC72-84AA80AA7E11}" sibTransId="{FE9B24C6-0E2E-47A6-B78F-00BA39D4A960}"/>
    <dgm:cxn modelId="{C5150BB6-124F-4EBB-AF30-425247E3A428}" type="presOf" srcId="{94690D19-0F4B-47C8-B446-9F2F6FC80BD1}" destId="{DA93ADD2-6C4F-4D44-883F-0AE238D37FFE}" srcOrd="0" destOrd="0" presId="urn:microsoft.com/office/officeart/2005/8/layout/default"/>
    <dgm:cxn modelId="{17766DBF-84AA-41D6-89D7-4A68266A896C}" type="presOf" srcId="{8E4F2491-8ECF-47A5-AEF9-8AAF7B272E6C}" destId="{68BE40EA-359E-4FBE-B6B2-D9E8ED58EC7B}" srcOrd="0" destOrd="0" presId="urn:microsoft.com/office/officeart/2005/8/layout/default"/>
    <dgm:cxn modelId="{A60EC5C7-029D-47B5-BDC5-56983A816AE1}" srcId="{EF648839-1D33-46AF-B8F0-281BF86F014E}" destId="{65CA8632-1CBD-4D39-80C8-6C44EC262463}" srcOrd="6" destOrd="0" parTransId="{0B0605A4-F46A-4597-8B44-92B502E1D662}" sibTransId="{DA521182-E716-43E2-A9CD-E73FFDEEDD76}"/>
    <dgm:cxn modelId="{B4E33DD1-F742-440B-A98F-C6C3A3753B9D}" type="presOf" srcId="{EF648839-1D33-46AF-B8F0-281BF86F014E}" destId="{E5106E3B-00EE-4BD6-8D5A-C233D7A80A19}" srcOrd="0" destOrd="0" presId="urn:microsoft.com/office/officeart/2005/8/layout/default"/>
    <dgm:cxn modelId="{FAA547D9-AA4F-4D5D-84EA-DE88FFFF8BB1}" type="presOf" srcId="{E29A79DF-3795-4D70-A348-1E594725F5B9}" destId="{F00A5B65-B908-48E2-AF52-8992AC1B2D01}" srcOrd="0" destOrd="0" presId="urn:microsoft.com/office/officeart/2005/8/layout/default"/>
    <dgm:cxn modelId="{FAF5FBE0-B7AB-41A5-9BE1-2FE3929269A3}" type="presOf" srcId="{F088A202-0B1A-4178-9241-DF7BEA0EA9F3}" destId="{8FD85375-D804-49D0-8A29-30898BF266B6}" srcOrd="0" destOrd="0" presId="urn:microsoft.com/office/officeart/2005/8/layout/default"/>
    <dgm:cxn modelId="{13F7D9ED-4BA3-400F-8A12-D9C0E140AF3E}" srcId="{EF648839-1D33-46AF-B8F0-281BF86F014E}" destId="{D3A41546-A259-41FB-970B-08DF710C00C9}" srcOrd="3" destOrd="0" parTransId="{2753C5AC-F1B9-40B2-8216-BE4414532862}" sibTransId="{32B4E550-0A20-475D-8251-DB882511FC18}"/>
    <dgm:cxn modelId="{C37E6FF0-B7DC-4A96-AB8A-60FE4FDF748A}" type="presOf" srcId="{D3638EB6-6BAA-4F2E-844F-DBB606595F29}" destId="{4D0742CB-E0F1-489E-A353-53D1BD461B60}" srcOrd="0" destOrd="0" presId="urn:microsoft.com/office/officeart/2005/8/layout/default"/>
    <dgm:cxn modelId="{B50479FC-E86A-443E-8422-E16A007EF3F4}" type="presOf" srcId="{0F9EF95C-8BE3-4A5C-A9CE-B822CB0404D8}" destId="{D4512658-86BE-4791-ABA8-78745AB4C4D4}" srcOrd="0" destOrd="0" presId="urn:microsoft.com/office/officeart/2005/8/layout/default"/>
    <dgm:cxn modelId="{90C3F2BF-D534-4707-8F6C-4926DCADA67F}" type="presParOf" srcId="{E5106E3B-00EE-4BD6-8D5A-C233D7A80A19}" destId="{8FD85375-D804-49D0-8A29-30898BF266B6}" srcOrd="0" destOrd="0" presId="urn:microsoft.com/office/officeart/2005/8/layout/default"/>
    <dgm:cxn modelId="{D7CEB9F4-0090-4AA1-872D-8EE672228DA3}" type="presParOf" srcId="{E5106E3B-00EE-4BD6-8D5A-C233D7A80A19}" destId="{FD4F5C8F-F8C9-42BC-B4DF-108908FDE44B}" srcOrd="1" destOrd="0" presId="urn:microsoft.com/office/officeart/2005/8/layout/default"/>
    <dgm:cxn modelId="{AB854BB0-1A94-44F9-94D6-44A4CB2DAE18}" type="presParOf" srcId="{E5106E3B-00EE-4BD6-8D5A-C233D7A80A19}" destId="{F8B6E1F3-CE62-4CBE-BB5A-6F3B6067D7D2}" srcOrd="2" destOrd="0" presId="urn:microsoft.com/office/officeart/2005/8/layout/default"/>
    <dgm:cxn modelId="{A4934E6C-72AB-4DF2-899F-17B0D519AC84}" type="presParOf" srcId="{E5106E3B-00EE-4BD6-8D5A-C233D7A80A19}" destId="{00DEDC70-08AE-4B4D-84D1-9AFBC56F612B}" srcOrd="3" destOrd="0" presId="urn:microsoft.com/office/officeart/2005/8/layout/default"/>
    <dgm:cxn modelId="{710ABFF9-22FB-4A3D-BC89-0052E7BDF8A6}" type="presParOf" srcId="{E5106E3B-00EE-4BD6-8D5A-C233D7A80A19}" destId="{D4512658-86BE-4791-ABA8-78745AB4C4D4}" srcOrd="4" destOrd="0" presId="urn:microsoft.com/office/officeart/2005/8/layout/default"/>
    <dgm:cxn modelId="{3C9DA632-F6F3-4911-9277-CDA5171779BC}" type="presParOf" srcId="{E5106E3B-00EE-4BD6-8D5A-C233D7A80A19}" destId="{C7BF2114-7884-4F2F-AB16-9299FD8CC940}" srcOrd="5" destOrd="0" presId="urn:microsoft.com/office/officeart/2005/8/layout/default"/>
    <dgm:cxn modelId="{79799254-28C9-47FE-B932-66955D3087A3}" type="presParOf" srcId="{E5106E3B-00EE-4BD6-8D5A-C233D7A80A19}" destId="{66AA95F7-51BA-44F3-884A-C370C548D23F}" srcOrd="6" destOrd="0" presId="urn:microsoft.com/office/officeart/2005/8/layout/default"/>
    <dgm:cxn modelId="{912404E6-78F2-4C30-94FA-B6824B246D6A}" type="presParOf" srcId="{E5106E3B-00EE-4BD6-8D5A-C233D7A80A19}" destId="{BF9FA4F0-F8DB-49F8-998C-449D6CEB1626}" srcOrd="7" destOrd="0" presId="urn:microsoft.com/office/officeart/2005/8/layout/default"/>
    <dgm:cxn modelId="{4C68FB15-6F5D-422C-92A6-5443EAC743B2}" type="presParOf" srcId="{E5106E3B-00EE-4BD6-8D5A-C233D7A80A19}" destId="{4420F460-A936-4CFE-A7BB-3CE106AD3D11}" srcOrd="8" destOrd="0" presId="urn:microsoft.com/office/officeart/2005/8/layout/default"/>
    <dgm:cxn modelId="{3EDB6130-6090-4714-B9A6-793F1B979B13}" type="presParOf" srcId="{E5106E3B-00EE-4BD6-8D5A-C233D7A80A19}" destId="{A46BC1FD-5038-4B79-8784-1A7C77E9BEC2}" srcOrd="9" destOrd="0" presId="urn:microsoft.com/office/officeart/2005/8/layout/default"/>
    <dgm:cxn modelId="{7ACE1B2B-257A-432E-96F0-3C41B61629E4}" type="presParOf" srcId="{E5106E3B-00EE-4BD6-8D5A-C233D7A80A19}" destId="{DA93ADD2-6C4F-4D44-883F-0AE238D37FFE}" srcOrd="10" destOrd="0" presId="urn:microsoft.com/office/officeart/2005/8/layout/default"/>
    <dgm:cxn modelId="{BF5F11B9-0779-4935-8278-9A522146A344}" type="presParOf" srcId="{E5106E3B-00EE-4BD6-8D5A-C233D7A80A19}" destId="{FF339732-4D34-4319-AA51-D31AC5D180D5}" srcOrd="11" destOrd="0" presId="urn:microsoft.com/office/officeart/2005/8/layout/default"/>
    <dgm:cxn modelId="{1AF721D2-2182-40B6-94A1-E07D7E2B064F}" type="presParOf" srcId="{E5106E3B-00EE-4BD6-8D5A-C233D7A80A19}" destId="{79B381E6-E019-4A42-AFEE-91E059C31B65}" srcOrd="12" destOrd="0" presId="urn:microsoft.com/office/officeart/2005/8/layout/default"/>
    <dgm:cxn modelId="{CD48F3C6-1A1E-4B5E-A391-FE2E13E13534}" type="presParOf" srcId="{E5106E3B-00EE-4BD6-8D5A-C233D7A80A19}" destId="{1C1DECC7-1365-495D-AD8C-BAA355018CCF}" srcOrd="13" destOrd="0" presId="urn:microsoft.com/office/officeart/2005/8/layout/default"/>
    <dgm:cxn modelId="{3FC535F6-1AA6-4615-B5DC-B37B539D2DE2}" type="presParOf" srcId="{E5106E3B-00EE-4BD6-8D5A-C233D7A80A19}" destId="{4D0742CB-E0F1-489E-A353-53D1BD461B60}" srcOrd="14" destOrd="0" presId="urn:microsoft.com/office/officeart/2005/8/layout/default"/>
    <dgm:cxn modelId="{3CF16470-F920-4B61-BFC9-A75BBCF33CCD}" type="presParOf" srcId="{E5106E3B-00EE-4BD6-8D5A-C233D7A80A19}" destId="{E782FB8B-4A2D-41D1-8560-5DC31B385A37}" srcOrd="15" destOrd="0" presId="urn:microsoft.com/office/officeart/2005/8/layout/default"/>
    <dgm:cxn modelId="{CCBAD96D-6383-4F86-BE74-186BE06CD6D0}" type="presParOf" srcId="{E5106E3B-00EE-4BD6-8D5A-C233D7A80A19}" destId="{B495D68C-379A-4045-8A9F-D856CD2456F6}" srcOrd="16" destOrd="0" presId="urn:microsoft.com/office/officeart/2005/8/layout/default"/>
    <dgm:cxn modelId="{D4248D0A-93E0-4A54-8051-BC50FAB6F010}" type="presParOf" srcId="{E5106E3B-00EE-4BD6-8D5A-C233D7A80A19}" destId="{161D1518-0020-45FB-9CA3-70EA2D36C2DD}" srcOrd="17" destOrd="0" presId="urn:microsoft.com/office/officeart/2005/8/layout/default"/>
    <dgm:cxn modelId="{EC92AF75-3337-4B80-9245-4D7DDD57D94C}" type="presParOf" srcId="{E5106E3B-00EE-4BD6-8D5A-C233D7A80A19}" destId="{1EC18058-C438-41DD-8D70-762EA125B7F5}" srcOrd="18" destOrd="0" presId="urn:microsoft.com/office/officeart/2005/8/layout/default"/>
    <dgm:cxn modelId="{15A9437F-4122-4C23-9618-B89DB43E96BC}" type="presParOf" srcId="{E5106E3B-00EE-4BD6-8D5A-C233D7A80A19}" destId="{C6AD37D1-701D-41E2-911F-8A5DDAC89A01}" srcOrd="19" destOrd="0" presId="urn:microsoft.com/office/officeart/2005/8/layout/default"/>
    <dgm:cxn modelId="{9914C2DB-396D-4F9C-8811-E413E5593070}" type="presParOf" srcId="{E5106E3B-00EE-4BD6-8D5A-C233D7A80A19}" destId="{68BE40EA-359E-4FBE-B6B2-D9E8ED58EC7B}" srcOrd="20" destOrd="0" presId="urn:microsoft.com/office/officeart/2005/8/layout/default"/>
    <dgm:cxn modelId="{F0C0C8EA-E003-46B4-88BB-0DCE461BDF74}" type="presParOf" srcId="{E5106E3B-00EE-4BD6-8D5A-C233D7A80A19}" destId="{B9E2AC40-BFB6-4EED-996B-855A5882FF07}" srcOrd="21" destOrd="0" presId="urn:microsoft.com/office/officeart/2005/8/layout/default"/>
    <dgm:cxn modelId="{33DE8511-0223-40D5-BDE8-4A5FA8FD4231}" type="presParOf" srcId="{E5106E3B-00EE-4BD6-8D5A-C233D7A80A19}" destId="{F00A5B65-B908-48E2-AF52-8992AC1B2D01}" srcOrd="2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8A09CFB-F236-4C58-A6C0-35B7B3971C6E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BFD9E80-051E-45B3-AA48-9158882943FA}">
      <dgm:prSet custT="1"/>
      <dgm:spPr/>
      <dgm:t>
        <a:bodyPr/>
        <a:lstStyle/>
        <a:p>
          <a:r>
            <a:rPr lang="it-IT" sz="900" b="1" dirty="0">
              <a:latin typeface="Arial" panose="020B0604020202020204" pitchFamily="34" charset="0"/>
              <a:cs typeface="Arial" panose="020B0604020202020204" pitchFamily="34" charset="0"/>
            </a:rPr>
            <a:t>lavoro e conciliazione dei tempi di vita</a:t>
          </a:r>
          <a:endParaRPr lang="en-US" sz="9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C5E873-9726-4168-A608-A3DA5218F170}" type="parTrans" cxnId="{DF7919BA-D6BA-4FDB-86C8-C688CABE45BC}">
      <dgm:prSet/>
      <dgm:spPr/>
      <dgm:t>
        <a:bodyPr/>
        <a:lstStyle/>
        <a:p>
          <a:endParaRPr lang="en-US"/>
        </a:p>
      </dgm:t>
    </dgm:pt>
    <dgm:pt modelId="{6F4FF197-0BA2-4503-9624-AE6E7C84286C}" type="sibTrans" cxnId="{DF7919BA-D6BA-4FDB-86C8-C688CABE45BC}">
      <dgm:prSet/>
      <dgm:spPr/>
      <dgm:t>
        <a:bodyPr/>
        <a:lstStyle/>
        <a:p>
          <a:endParaRPr lang="en-US"/>
        </a:p>
      </dgm:t>
    </dgm:pt>
    <dgm:pt modelId="{F1649212-AF52-43A8-9EBC-94272A409626}">
      <dgm:prSet/>
      <dgm:spPr/>
      <dgm:t>
        <a:bodyPr/>
        <a:lstStyle/>
        <a:p>
          <a:r>
            <a:rPr lang="it-IT" b="1" dirty="0">
              <a:latin typeface="Arial" panose="020B0604020202020204" pitchFamily="34" charset="0"/>
              <a:cs typeface="Arial" panose="020B0604020202020204" pitchFamily="34" charset="0"/>
            </a:rPr>
            <a:t>benessere economico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63B01C-D70C-4069-879E-10916DA5E0F1}" type="parTrans" cxnId="{20A3E4E2-A5AC-476C-8E96-155EDF3974F3}">
      <dgm:prSet/>
      <dgm:spPr/>
      <dgm:t>
        <a:bodyPr/>
        <a:lstStyle/>
        <a:p>
          <a:endParaRPr lang="en-US"/>
        </a:p>
      </dgm:t>
    </dgm:pt>
    <dgm:pt modelId="{318F17CB-8223-4630-BAE7-3F06ED19B793}" type="sibTrans" cxnId="{20A3E4E2-A5AC-476C-8E96-155EDF3974F3}">
      <dgm:prSet/>
      <dgm:spPr/>
      <dgm:t>
        <a:bodyPr/>
        <a:lstStyle/>
        <a:p>
          <a:endParaRPr lang="en-US"/>
        </a:p>
      </dgm:t>
    </dgm:pt>
    <dgm:pt modelId="{71583F62-B77F-4A7D-8B85-F6C907DD45C5}">
      <dgm:prSet/>
      <dgm:spPr/>
      <dgm:t>
        <a:bodyPr/>
        <a:lstStyle/>
        <a:p>
          <a:r>
            <a:rPr lang="it-IT" b="1" dirty="0">
              <a:latin typeface="Arial" panose="020B0604020202020204" pitchFamily="34" charset="0"/>
              <a:cs typeface="Arial" panose="020B0604020202020204" pitchFamily="34" charset="0"/>
            </a:rPr>
            <a:t>istruzione, formazione, competenze e conoscenze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A73285-4267-49F8-9354-82C9841151C2}" type="parTrans" cxnId="{FC6BA149-6652-4FF8-8AAD-13AFC5FE358D}">
      <dgm:prSet/>
      <dgm:spPr/>
      <dgm:t>
        <a:bodyPr/>
        <a:lstStyle/>
        <a:p>
          <a:endParaRPr lang="en-US"/>
        </a:p>
      </dgm:t>
    </dgm:pt>
    <dgm:pt modelId="{11ED16EA-BABA-4868-AF66-180005584507}" type="sibTrans" cxnId="{FC6BA149-6652-4FF8-8AAD-13AFC5FE358D}">
      <dgm:prSet/>
      <dgm:spPr/>
      <dgm:t>
        <a:bodyPr/>
        <a:lstStyle/>
        <a:p>
          <a:endParaRPr lang="en-US"/>
        </a:p>
      </dgm:t>
    </dgm:pt>
    <dgm:pt modelId="{B94EFE0E-6C4F-40AE-BEA5-CEF1062A47F3}">
      <dgm:prSet/>
      <dgm:spPr/>
      <dgm:t>
        <a:bodyPr/>
        <a:lstStyle/>
        <a:p>
          <a:r>
            <a:rPr lang="it-IT" b="1" dirty="0">
              <a:latin typeface="Arial" panose="020B0604020202020204" pitchFamily="34" charset="0"/>
              <a:cs typeface="Arial" panose="020B0604020202020204" pitchFamily="34" charset="0"/>
            </a:rPr>
            <a:t>relazioni sociali, uso del tempo e condizioni di vita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FB4DDF-E818-49C3-B162-E2F1108EC04E}" type="parTrans" cxnId="{2D82607B-F878-487F-BC19-5658FEE5046E}">
      <dgm:prSet/>
      <dgm:spPr/>
      <dgm:t>
        <a:bodyPr/>
        <a:lstStyle/>
        <a:p>
          <a:endParaRPr lang="en-US"/>
        </a:p>
      </dgm:t>
    </dgm:pt>
    <dgm:pt modelId="{0ECDF8DD-FFB5-4C5E-B916-C56662B8A218}" type="sibTrans" cxnId="{2D82607B-F878-487F-BC19-5658FEE5046E}">
      <dgm:prSet/>
      <dgm:spPr/>
      <dgm:t>
        <a:bodyPr/>
        <a:lstStyle/>
        <a:p>
          <a:endParaRPr lang="en-US"/>
        </a:p>
      </dgm:t>
    </dgm:pt>
    <dgm:pt modelId="{554D2F55-E4A4-47D0-8224-A221B4D88020}">
      <dgm:prSet/>
      <dgm:spPr/>
      <dgm:t>
        <a:bodyPr/>
        <a:lstStyle/>
        <a:p>
          <a:r>
            <a:rPr lang="it-IT" b="1" dirty="0">
              <a:latin typeface="Arial" panose="020B0604020202020204" pitchFamily="34" charset="0"/>
              <a:cs typeface="Arial" panose="020B0604020202020204" pitchFamily="34" charset="0"/>
            </a:rPr>
            <a:t>potere, politica ed istituzioni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BB97CD-C0C6-42DC-A36F-BF357EFA9DAA}" type="parTrans" cxnId="{8A0D35B5-06F5-4B21-B64B-6AD6203F9006}">
      <dgm:prSet/>
      <dgm:spPr/>
      <dgm:t>
        <a:bodyPr/>
        <a:lstStyle/>
        <a:p>
          <a:endParaRPr lang="en-US"/>
        </a:p>
      </dgm:t>
    </dgm:pt>
    <dgm:pt modelId="{FD3AADF4-3978-48E5-A999-CD292EFE0894}" type="sibTrans" cxnId="{8A0D35B5-06F5-4B21-B64B-6AD6203F9006}">
      <dgm:prSet/>
      <dgm:spPr/>
      <dgm:t>
        <a:bodyPr/>
        <a:lstStyle/>
        <a:p>
          <a:endParaRPr lang="en-US"/>
        </a:p>
      </dgm:t>
    </dgm:pt>
    <dgm:pt modelId="{DD3B8ED4-371C-4859-993A-FE68A393444E}">
      <dgm:prSet/>
      <dgm:spPr/>
      <dgm:t>
        <a:bodyPr/>
        <a:lstStyle/>
        <a:p>
          <a:r>
            <a:rPr lang="it-IT" b="1" dirty="0">
              <a:latin typeface="Arial" panose="020B0604020202020204" pitchFamily="34" charset="0"/>
              <a:cs typeface="Arial" panose="020B0604020202020204" pitchFamily="34" charset="0"/>
            </a:rPr>
            <a:t>salute, demografia e migrazione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CE21252-CC2F-4EC7-8D00-1DD14FCF5A59}" type="parTrans" cxnId="{988D8003-58B9-4634-9BF5-4753633B43B5}">
      <dgm:prSet/>
      <dgm:spPr/>
      <dgm:t>
        <a:bodyPr/>
        <a:lstStyle/>
        <a:p>
          <a:endParaRPr lang="en-US"/>
        </a:p>
      </dgm:t>
    </dgm:pt>
    <dgm:pt modelId="{FAE32CD0-BDCE-48F6-8F10-96A16C7443DD}" type="sibTrans" cxnId="{988D8003-58B9-4634-9BF5-4753633B43B5}">
      <dgm:prSet/>
      <dgm:spPr/>
      <dgm:t>
        <a:bodyPr/>
        <a:lstStyle/>
        <a:p>
          <a:endParaRPr lang="en-US"/>
        </a:p>
      </dgm:t>
    </dgm:pt>
    <dgm:pt modelId="{EDF74FE6-96FA-463F-B3B7-285F8F580922}">
      <dgm:prSet/>
      <dgm:spPr/>
      <dgm:t>
        <a:bodyPr/>
        <a:lstStyle/>
        <a:p>
          <a:r>
            <a:rPr lang="it-IT" b="1" dirty="0">
              <a:latin typeface="Arial" panose="020B0604020202020204" pitchFamily="34" charset="0"/>
              <a:cs typeface="Arial" panose="020B0604020202020204" pitchFamily="34" charset="0"/>
            </a:rPr>
            <a:t>violenze contro le donne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6DB4E5-E268-4F32-9FD1-35CD54B46C34}" type="parTrans" cxnId="{9DA2BD00-DD75-4E07-92AD-738CC36D6DC5}">
      <dgm:prSet/>
      <dgm:spPr/>
      <dgm:t>
        <a:bodyPr/>
        <a:lstStyle/>
        <a:p>
          <a:endParaRPr lang="en-US"/>
        </a:p>
      </dgm:t>
    </dgm:pt>
    <dgm:pt modelId="{142B0F64-9387-4584-90BD-D814B1E12138}" type="sibTrans" cxnId="{9DA2BD00-DD75-4E07-92AD-738CC36D6DC5}">
      <dgm:prSet/>
      <dgm:spPr/>
      <dgm:t>
        <a:bodyPr/>
        <a:lstStyle/>
        <a:p>
          <a:endParaRPr lang="en-US"/>
        </a:p>
      </dgm:t>
    </dgm:pt>
    <dgm:pt modelId="{9D531F89-93DB-435D-8499-3D0F493A2892}" type="pres">
      <dgm:prSet presAssocID="{D8A09CFB-F236-4C58-A6C0-35B7B3971C6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13B203D-11C1-4442-A7BF-BC106259AFFD}" type="pres">
      <dgm:prSet presAssocID="{EBFD9E80-051E-45B3-AA48-9158882943FA}" presName="hierRoot1" presStyleCnt="0"/>
      <dgm:spPr/>
    </dgm:pt>
    <dgm:pt modelId="{8CA93188-5FAA-4126-A55F-D27A33C674AE}" type="pres">
      <dgm:prSet presAssocID="{EBFD9E80-051E-45B3-AA48-9158882943FA}" presName="composite" presStyleCnt="0"/>
      <dgm:spPr/>
    </dgm:pt>
    <dgm:pt modelId="{62567A94-2607-443F-A0F5-07076DAB46F5}" type="pres">
      <dgm:prSet presAssocID="{EBFD9E80-051E-45B3-AA48-9158882943FA}" presName="background" presStyleLbl="node0" presStyleIdx="0" presStyleCnt="7"/>
      <dgm:spPr/>
    </dgm:pt>
    <dgm:pt modelId="{C558B9EF-47E3-4457-AB42-54E537B89D91}" type="pres">
      <dgm:prSet presAssocID="{EBFD9E80-051E-45B3-AA48-9158882943FA}" presName="text" presStyleLbl="fgAcc0" presStyleIdx="0" presStyleCnt="7" custLinFactX="100000" custLinFactNeighborX="139561" custLinFactNeighborY="-9242">
        <dgm:presLayoutVars>
          <dgm:chPref val="3"/>
        </dgm:presLayoutVars>
      </dgm:prSet>
      <dgm:spPr/>
    </dgm:pt>
    <dgm:pt modelId="{1B82AE1C-6798-473E-8878-8F44C6911B31}" type="pres">
      <dgm:prSet presAssocID="{EBFD9E80-051E-45B3-AA48-9158882943FA}" presName="hierChild2" presStyleCnt="0"/>
      <dgm:spPr/>
    </dgm:pt>
    <dgm:pt modelId="{3B59A9A1-7113-4338-A959-A15757C54C76}" type="pres">
      <dgm:prSet presAssocID="{F1649212-AF52-43A8-9EBC-94272A409626}" presName="hierRoot1" presStyleCnt="0"/>
      <dgm:spPr/>
    </dgm:pt>
    <dgm:pt modelId="{D3E03A7C-E79C-4367-9584-DA136A8CFA9A}" type="pres">
      <dgm:prSet presAssocID="{F1649212-AF52-43A8-9EBC-94272A409626}" presName="composite" presStyleCnt="0"/>
      <dgm:spPr/>
    </dgm:pt>
    <dgm:pt modelId="{E1A473F7-AA82-44CD-95FB-CAB7542E1C08}" type="pres">
      <dgm:prSet presAssocID="{F1649212-AF52-43A8-9EBC-94272A409626}" presName="background" presStyleLbl="node0" presStyleIdx="1" presStyleCnt="7"/>
      <dgm:spPr/>
    </dgm:pt>
    <dgm:pt modelId="{FE623075-7A0B-4204-B8AB-1EDE0F9BFB6E}" type="pres">
      <dgm:prSet presAssocID="{F1649212-AF52-43A8-9EBC-94272A409626}" presName="text" presStyleLbl="fgAcc0" presStyleIdx="1" presStyleCnt="7" custLinFactX="100000" custLinFactNeighborX="141530" custLinFactNeighborY="-5893">
        <dgm:presLayoutVars>
          <dgm:chPref val="3"/>
        </dgm:presLayoutVars>
      </dgm:prSet>
      <dgm:spPr/>
    </dgm:pt>
    <dgm:pt modelId="{61CCE2ED-F2F1-4041-9CE5-2F98083D3F0B}" type="pres">
      <dgm:prSet presAssocID="{F1649212-AF52-43A8-9EBC-94272A409626}" presName="hierChild2" presStyleCnt="0"/>
      <dgm:spPr/>
    </dgm:pt>
    <dgm:pt modelId="{DE8979BC-4432-4BB7-9C79-ECAF93691756}" type="pres">
      <dgm:prSet presAssocID="{71583F62-B77F-4A7D-8B85-F6C907DD45C5}" presName="hierRoot1" presStyleCnt="0"/>
      <dgm:spPr/>
    </dgm:pt>
    <dgm:pt modelId="{F0256790-46E7-4FF9-BD8B-980ED4A6B4DF}" type="pres">
      <dgm:prSet presAssocID="{71583F62-B77F-4A7D-8B85-F6C907DD45C5}" presName="composite" presStyleCnt="0"/>
      <dgm:spPr/>
    </dgm:pt>
    <dgm:pt modelId="{1F6C1DC1-424A-4E5F-A5CA-D7CF68C417D0}" type="pres">
      <dgm:prSet presAssocID="{71583F62-B77F-4A7D-8B85-F6C907DD45C5}" presName="background" presStyleLbl="node0" presStyleIdx="2" presStyleCnt="7"/>
      <dgm:spPr/>
    </dgm:pt>
    <dgm:pt modelId="{0C63C392-D2F1-4CC5-A116-2FA7A36AD51E}" type="pres">
      <dgm:prSet presAssocID="{71583F62-B77F-4A7D-8B85-F6C907DD45C5}" presName="text" presStyleLbl="fgAcc0" presStyleIdx="2" presStyleCnt="7" custLinFactX="-22878" custLinFactNeighborX="-100000" custLinFactNeighborY="-9242">
        <dgm:presLayoutVars>
          <dgm:chPref val="3"/>
        </dgm:presLayoutVars>
      </dgm:prSet>
      <dgm:spPr/>
    </dgm:pt>
    <dgm:pt modelId="{07B2FC54-EFBC-4C11-B1D2-7607ABE6F60A}" type="pres">
      <dgm:prSet presAssocID="{71583F62-B77F-4A7D-8B85-F6C907DD45C5}" presName="hierChild2" presStyleCnt="0"/>
      <dgm:spPr/>
    </dgm:pt>
    <dgm:pt modelId="{D522E1BC-707C-4B92-907D-5D8F9CCC91C5}" type="pres">
      <dgm:prSet presAssocID="{B94EFE0E-6C4F-40AE-BEA5-CEF1062A47F3}" presName="hierRoot1" presStyleCnt="0"/>
      <dgm:spPr/>
    </dgm:pt>
    <dgm:pt modelId="{A2573B5D-D108-4975-83C0-A19EB095C9B9}" type="pres">
      <dgm:prSet presAssocID="{B94EFE0E-6C4F-40AE-BEA5-CEF1062A47F3}" presName="composite" presStyleCnt="0"/>
      <dgm:spPr/>
    </dgm:pt>
    <dgm:pt modelId="{1BE18DCE-D274-4C8D-91BD-7BEBEE649E35}" type="pres">
      <dgm:prSet presAssocID="{B94EFE0E-6C4F-40AE-BEA5-CEF1062A47F3}" presName="background" presStyleLbl="node0" presStyleIdx="3" presStyleCnt="7"/>
      <dgm:spPr/>
    </dgm:pt>
    <dgm:pt modelId="{E0F382FB-AB11-4F46-85B6-1CA4181D7315}" type="pres">
      <dgm:prSet presAssocID="{B94EFE0E-6C4F-40AE-BEA5-CEF1062A47F3}" presName="text" presStyleLbl="fgAcc0" presStyleIdx="3" presStyleCnt="7" custLinFactX="100000" custLinFactNeighborX="150936" custLinFactNeighborY="-5893">
        <dgm:presLayoutVars>
          <dgm:chPref val="3"/>
        </dgm:presLayoutVars>
      </dgm:prSet>
      <dgm:spPr/>
    </dgm:pt>
    <dgm:pt modelId="{4CE19797-85D1-4B56-AE79-D819C3965D7A}" type="pres">
      <dgm:prSet presAssocID="{B94EFE0E-6C4F-40AE-BEA5-CEF1062A47F3}" presName="hierChild2" presStyleCnt="0"/>
      <dgm:spPr/>
    </dgm:pt>
    <dgm:pt modelId="{F8128FE1-6F5A-48A8-8AC0-4D83B9A19C02}" type="pres">
      <dgm:prSet presAssocID="{554D2F55-E4A4-47D0-8224-A221B4D88020}" presName="hierRoot1" presStyleCnt="0"/>
      <dgm:spPr/>
    </dgm:pt>
    <dgm:pt modelId="{CE1C6759-553D-4517-811A-2DBDCE199CDA}" type="pres">
      <dgm:prSet presAssocID="{554D2F55-E4A4-47D0-8224-A221B4D88020}" presName="composite" presStyleCnt="0"/>
      <dgm:spPr/>
    </dgm:pt>
    <dgm:pt modelId="{9B18820B-BAEA-4433-9D60-D02E2AD2C3A5}" type="pres">
      <dgm:prSet presAssocID="{554D2F55-E4A4-47D0-8224-A221B4D88020}" presName="background" presStyleLbl="node0" presStyleIdx="4" presStyleCnt="7"/>
      <dgm:spPr/>
    </dgm:pt>
    <dgm:pt modelId="{780382D7-F7D6-4589-AD07-B68D04A47EF4}" type="pres">
      <dgm:prSet presAssocID="{554D2F55-E4A4-47D0-8224-A221B4D88020}" presName="text" presStyleLbl="fgAcc0" presStyleIdx="4" presStyleCnt="7" custLinFactNeighborX="-391" custLinFactNeighborY="-5893">
        <dgm:presLayoutVars>
          <dgm:chPref val="3"/>
        </dgm:presLayoutVars>
      </dgm:prSet>
      <dgm:spPr/>
    </dgm:pt>
    <dgm:pt modelId="{056E316A-E8FC-4C9A-8E2F-D38D4832E5AF}" type="pres">
      <dgm:prSet presAssocID="{554D2F55-E4A4-47D0-8224-A221B4D88020}" presName="hierChild2" presStyleCnt="0"/>
      <dgm:spPr/>
    </dgm:pt>
    <dgm:pt modelId="{7CB9EEF2-E1B9-4417-B359-5565D47C0557}" type="pres">
      <dgm:prSet presAssocID="{DD3B8ED4-371C-4859-993A-FE68A393444E}" presName="hierRoot1" presStyleCnt="0"/>
      <dgm:spPr/>
    </dgm:pt>
    <dgm:pt modelId="{666454C5-A691-42DD-AD57-3951DA1FB34F}" type="pres">
      <dgm:prSet presAssocID="{DD3B8ED4-371C-4859-993A-FE68A393444E}" presName="composite" presStyleCnt="0"/>
      <dgm:spPr/>
    </dgm:pt>
    <dgm:pt modelId="{B977861D-6F45-4229-9617-1B3A5B465BA6}" type="pres">
      <dgm:prSet presAssocID="{DD3B8ED4-371C-4859-993A-FE68A393444E}" presName="background" presStyleLbl="node0" presStyleIdx="5" presStyleCnt="7"/>
      <dgm:spPr/>
    </dgm:pt>
    <dgm:pt modelId="{7829CA73-F329-4C35-A794-C8A6EA94F124}" type="pres">
      <dgm:prSet presAssocID="{DD3B8ED4-371C-4859-993A-FE68A393444E}" presName="text" presStyleLbl="fgAcc0" presStyleIdx="5" presStyleCnt="7" custLinFactX="-300000" custLinFactNeighborX="-305060" custLinFactNeighborY="-9242">
        <dgm:presLayoutVars>
          <dgm:chPref val="3"/>
        </dgm:presLayoutVars>
      </dgm:prSet>
      <dgm:spPr/>
    </dgm:pt>
    <dgm:pt modelId="{781C1BC3-18F3-4B19-894B-F33EE4F80731}" type="pres">
      <dgm:prSet presAssocID="{DD3B8ED4-371C-4859-993A-FE68A393444E}" presName="hierChild2" presStyleCnt="0"/>
      <dgm:spPr/>
    </dgm:pt>
    <dgm:pt modelId="{913B705A-EA15-41DB-8F49-4DF724D5D085}" type="pres">
      <dgm:prSet presAssocID="{EDF74FE6-96FA-463F-B3B7-285F8F580922}" presName="hierRoot1" presStyleCnt="0"/>
      <dgm:spPr/>
    </dgm:pt>
    <dgm:pt modelId="{F79CC955-3C1E-4A1C-8A88-4A0132A8F5F7}" type="pres">
      <dgm:prSet presAssocID="{EDF74FE6-96FA-463F-B3B7-285F8F580922}" presName="composite" presStyleCnt="0"/>
      <dgm:spPr/>
    </dgm:pt>
    <dgm:pt modelId="{D51B768F-E390-4308-88C6-0CCACE602CA8}" type="pres">
      <dgm:prSet presAssocID="{EDF74FE6-96FA-463F-B3B7-285F8F580922}" presName="background" presStyleLbl="node0" presStyleIdx="6" presStyleCnt="7"/>
      <dgm:spPr/>
    </dgm:pt>
    <dgm:pt modelId="{C238E5BF-818C-440F-A5E4-B240B256F9E6}" type="pres">
      <dgm:prSet presAssocID="{EDF74FE6-96FA-463F-B3B7-285F8F580922}" presName="text" presStyleLbl="fgAcc0" presStyleIdx="6" presStyleCnt="7" custLinFactNeighborY="-9242">
        <dgm:presLayoutVars>
          <dgm:chPref val="3"/>
        </dgm:presLayoutVars>
      </dgm:prSet>
      <dgm:spPr/>
    </dgm:pt>
    <dgm:pt modelId="{D3379E9A-A824-49D9-A238-6494C0091784}" type="pres">
      <dgm:prSet presAssocID="{EDF74FE6-96FA-463F-B3B7-285F8F580922}" presName="hierChild2" presStyleCnt="0"/>
      <dgm:spPr/>
    </dgm:pt>
  </dgm:ptLst>
  <dgm:cxnLst>
    <dgm:cxn modelId="{51127D00-0A8B-4494-BFC9-D9240E3938EE}" type="presOf" srcId="{554D2F55-E4A4-47D0-8224-A221B4D88020}" destId="{780382D7-F7D6-4589-AD07-B68D04A47EF4}" srcOrd="0" destOrd="0" presId="urn:microsoft.com/office/officeart/2005/8/layout/hierarchy1"/>
    <dgm:cxn modelId="{9DA2BD00-DD75-4E07-92AD-738CC36D6DC5}" srcId="{D8A09CFB-F236-4C58-A6C0-35B7B3971C6E}" destId="{EDF74FE6-96FA-463F-B3B7-285F8F580922}" srcOrd="6" destOrd="0" parTransId="{206DB4E5-E268-4F32-9FD1-35CD54B46C34}" sibTransId="{142B0F64-9387-4584-90BD-D814B1E12138}"/>
    <dgm:cxn modelId="{988D8003-58B9-4634-9BF5-4753633B43B5}" srcId="{D8A09CFB-F236-4C58-A6C0-35B7B3971C6E}" destId="{DD3B8ED4-371C-4859-993A-FE68A393444E}" srcOrd="5" destOrd="0" parTransId="{CCE21252-CC2F-4EC7-8D00-1DD14FCF5A59}" sibTransId="{FAE32CD0-BDCE-48F6-8F10-96A16C7443DD}"/>
    <dgm:cxn modelId="{33744C04-079E-4EE0-B7C0-A56DC399B25C}" type="presOf" srcId="{71583F62-B77F-4A7D-8B85-F6C907DD45C5}" destId="{0C63C392-D2F1-4CC5-A116-2FA7A36AD51E}" srcOrd="0" destOrd="0" presId="urn:microsoft.com/office/officeart/2005/8/layout/hierarchy1"/>
    <dgm:cxn modelId="{A55DC23E-69ED-4AC5-905F-30DA66E2D515}" type="presOf" srcId="{DD3B8ED4-371C-4859-993A-FE68A393444E}" destId="{7829CA73-F329-4C35-A794-C8A6EA94F124}" srcOrd="0" destOrd="0" presId="urn:microsoft.com/office/officeart/2005/8/layout/hierarchy1"/>
    <dgm:cxn modelId="{AD1C8D63-57FB-43AB-BAD0-27231CD79CFF}" type="presOf" srcId="{EDF74FE6-96FA-463F-B3B7-285F8F580922}" destId="{C238E5BF-818C-440F-A5E4-B240B256F9E6}" srcOrd="0" destOrd="0" presId="urn:microsoft.com/office/officeart/2005/8/layout/hierarchy1"/>
    <dgm:cxn modelId="{FC6BA149-6652-4FF8-8AAD-13AFC5FE358D}" srcId="{D8A09CFB-F236-4C58-A6C0-35B7B3971C6E}" destId="{71583F62-B77F-4A7D-8B85-F6C907DD45C5}" srcOrd="2" destOrd="0" parTransId="{12A73285-4267-49F8-9354-82C9841151C2}" sibTransId="{11ED16EA-BABA-4868-AF66-180005584507}"/>
    <dgm:cxn modelId="{2D82607B-F878-487F-BC19-5658FEE5046E}" srcId="{D8A09CFB-F236-4C58-A6C0-35B7B3971C6E}" destId="{B94EFE0E-6C4F-40AE-BEA5-CEF1062A47F3}" srcOrd="3" destOrd="0" parTransId="{8AFB4DDF-E818-49C3-B162-E2F1108EC04E}" sibTransId="{0ECDF8DD-FFB5-4C5E-B916-C56662B8A218}"/>
    <dgm:cxn modelId="{72228482-7D7C-4E18-884B-B63EB7F8F2D9}" type="presOf" srcId="{F1649212-AF52-43A8-9EBC-94272A409626}" destId="{FE623075-7A0B-4204-B8AB-1EDE0F9BFB6E}" srcOrd="0" destOrd="0" presId="urn:microsoft.com/office/officeart/2005/8/layout/hierarchy1"/>
    <dgm:cxn modelId="{C01397B2-8FB7-45FD-9F36-BF39B4187D8B}" type="presOf" srcId="{EBFD9E80-051E-45B3-AA48-9158882943FA}" destId="{C558B9EF-47E3-4457-AB42-54E537B89D91}" srcOrd="0" destOrd="0" presId="urn:microsoft.com/office/officeart/2005/8/layout/hierarchy1"/>
    <dgm:cxn modelId="{8A0D35B5-06F5-4B21-B64B-6AD6203F9006}" srcId="{D8A09CFB-F236-4C58-A6C0-35B7B3971C6E}" destId="{554D2F55-E4A4-47D0-8224-A221B4D88020}" srcOrd="4" destOrd="0" parTransId="{0ABB97CD-C0C6-42DC-A36F-BF357EFA9DAA}" sibTransId="{FD3AADF4-3978-48E5-A999-CD292EFE0894}"/>
    <dgm:cxn modelId="{DF7919BA-D6BA-4FDB-86C8-C688CABE45BC}" srcId="{D8A09CFB-F236-4C58-A6C0-35B7B3971C6E}" destId="{EBFD9E80-051E-45B3-AA48-9158882943FA}" srcOrd="0" destOrd="0" parTransId="{FBC5E873-9726-4168-A608-A3DA5218F170}" sibTransId="{6F4FF197-0BA2-4503-9624-AE6E7C84286C}"/>
    <dgm:cxn modelId="{20A3E4E2-A5AC-476C-8E96-155EDF3974F3}" srcId="{D8A09CFB-F236-4C58-A6C0-35B7B3971C6E}" destId="{F1649212-AF52-43A8-9EBC-94272A409626}" srcOrd="1" destOrd="0" parTransId="{8063B01C-D70C-4069-879E-10916DA5E0F1}" sibTransId="{318F17CB-8223-4630-BAE7-3F06ED19B793}"/>
    <dgm:cxn modelId="{431CE0EE-836D-4B4A-B6F5-DA3DA1A0A3D9}" type="presOf" srcId="{D8A09CFB-F236-4C58-A6C0-35B7B3971C6E}" destId="{9D531F89-93DB-435D-8499-3D0F493A2892}" srcOrd="0" destOrd="0" presId="urn:microsoft.com/office/officeart/2005/8/layout/hierarchy1"/>
    <dgm:cxn modelId="{F86F84FD-41A8-40CA-88E0-BC679367A981}" type="presOf" srcId="{B94EFE0E-6C4F-40AE-BEA5-CEF1062A47F3}" destId="{E0F382FB-AB11-4F46-85B6-1CA4181D7315}" srcOrd="0" destOrd="0" presId="urn:microsoft.com/office/officeart/2005/8/layout/hierarchy1"/>
    <dgm:cxn modelId="{40AC5353-D31F-4E9C-A6B1-51011CD4A9B8}" type="presParOf" srcId="{9D531F89-93DB-435D-8499-3D0F493A2892}" destId="{713B203D-11C1-4442-A7BF-BC106259AFFD}" srcOrd="0" destOrd="0" presId="urn:microsoft.com/office/officeart/2005/8/layout/hierarchy1"/>
    <dgm:cxn modelId="{A68EFE37-5856-436C-B82F-4EE4A61FB2CC}" type="presParOf" srcId="{713B203D-11C1-4442-A7BF-BC106259AFFD}" destId="{8CA93188-5FAA-4126-A55F-D27A33C674AE}" srcOrd="0" destOrd="0" presId="urn:microsoft.com/office/officeart/2005/8/layout/hierarchy1"/>
    <dgm:cxn modelId="{A372C595-4484-40DF-A0B2-3A09FD169128}" type="presParOf" srcId="{8CA93188-5FAA-4126-A55F-D27A33C674AE}" destId="{62567A94-2607-443F-A0F5-07076DAB46F5}" srcOrd="0" destOrd="0" presId="urn:microsoft.com/office/officeart/2005/8/layout/hierarchy1"/>
    <dgm:cxn modelId="{7D449DD3-C80C-4314-9D69-FE3D756D6D68}" type="presParOf" srcId="{8CA93188-5FAA-4126-A55F-D27A33C674AE}" destId="{C558B9EF-47E3-4457-AB42-54E537B89D91}" srcOrd="1" destOrd="0" presId="urn:microsoft.com/office/officeart/2005/8/layout/hierarchy1"/>
    <dgm:cxn modelId="{7E3DB20D-5E0C-44D3-874C-3453B7A5F630}" type="presParOf" srcId="{713B203D-11C1-4442-A7BF-BC106259AFFD}" destId="{1B82AE1C-6798-473E-8878-8F44C6911B31}" srcOrd="1" destOrd="0" presId="urn:microsoft.com/office/officeart/2005/8/layout/hierarchy1"/>
    <dgm:cxn modelId="{BCEE8924-0FF4-423C-A9E8-D68A8181E9F3}" type="presParOf" srcId="{9D531F89-93DB-435D-8499-3D0F493A2892}" destId="{3B59A9A1-7113-4338-A959-A15757C54C76}" srcOrd="1" destOrd="0" presId="urn:microsoft.com/office/officeart/2005/8/layout/hierarchy1"/>
    <dgm:cxn modelId="{F59D23BF-E574-433B-AB57-4300E05EEB1F}" type="presParOf" srcId="{3B59A9A1-7113-4338-A959-A15757C54C76}" destId="{D3E03A7C-E79C-4367-9584-DA136A8CFA9A}" srcOrd="0" destOrd="0" presId="urn:microsoft.com/office/officeart/2005/8/layout/hierarchy1"/>
    <dgm:cxn modelId="{5EDBE843-A1F0-4F16-B656-D6B06AF0E459}" type="presParOf" srcId="{D3E03A7C-E79C-4367-9584-DA136A8CFA9A}" destId="{E1A473F7-AA82-44CD-95FB-CAB7542E1C08}" srcOrd="0" destOrd="0" presId="urn:microsoft.com/office/officeart/2005/8/layout/hierarchy1"/>
    <dgm:cxn modelId="{5952A8C7-AA29-4039-BC05-1479847905BF}" type="presParOf" srcId="{D3E03A7C-E79C-4367-9584-DA136A8CFA9A}" destId="{FE623075-7A0B-4204-B8AB-1EDE0F9BFB6E}" srcOrd="1" destOrd="0" presId="urn:microsoft.com/office/officeart/2005/8/layout/hierarchy1"/>
    <dgm:cxn modelId="{06C19E65-33FF-4E75-B137-34FDF11DA70C}" type="presParOf" srcId="{3B59A9A1-7113-4338-A959-A15757C54C76}" destId="{61CCE2ED-F2F1-4041-9CE5-2F98083D3F0B}" srcOrd="1" destOrd="0" presId="urn:microsoft.com/office/officeart/2005/8/layout/hierarchy1"/>
    <dgm:cxn modelId="{EB3DA14F-D6E2-4D03-9C6D-F6FB65429573}" type="presParOf" srcId="{9D531F89-93DB-435D-8499-3D0F493A2892}" destId="{DE8979BC-4432-4BB7-9C79-ECAF93691756}" srcOrd="2" destOrd="0" presId="urn:microsoft.com/office/officeart/2005/8/layout/hierarchy1"/>
    <dgm:cxn modelId="{2AA8B2B5-69C7-4E9F-B78F-99ACFC12A8D8}" type="presParOf" srcId="{DE8979BC-4432-4BB7-9C79-ECAF93691756}" destId="{F0256790-46E7-4FF9-BD8B-980ED4A6B4DF}" srcOrd="0" destOrd="0" presId="urn:microsoft.com/office/officeart/2005/8/layout/hierarchy1"/>
    <dgm:cxn modelId="{ECD2CC3E-476E-42FE-BECB-5675D01C5805}" type="presParOf" srcId="{F0256790-46E7-4FF9-BD8B-980ED4A6B4DF}" destId="{1F6C1DC1-424A-4E5F-A5CA-D7CF68C417D0}" srcOrd="0" destOrd="0" presId="urn:microsoft.com/office/officeart/2005/8/layout/hierarchy1"/>
    <dgm:cxn modelId="{99284BFB-D12D-402D-B735-4579CE829400}" type="presParOf" srcId="{F0256790-46E7-4FF9-BD8B-980ED4A6B4DF}" destId="{0C63C392-D2F1-4CC5-A116-2FA7A36AD51E}" srcOrd="1" destOrd="0" presId="urn:microsoft.com/office/officeart/2005/8/layout/hierarchy1"/>
    <dgm:cxn modelId="{53AC5090-E6A6-4F20-985B-53F117509E81}" type="presParOf" srcId="{DE8979BC-4432-4BB7-9C79-ECAF93691756}" destId="{07B2FC54-EFBC-4C11-B1D2-7607ABE6F60A}" srcOrd="1" destOrd="0" presId="urn:microsoft.com/office/officeart/2005/8/layout/hierarchy1"/>
    <dgm:cxn modelId="{01985803-DC87-4BED-9012-4B43D42A78DE}" type="presParOf" srcId="{9D531F89-93DB-435D-8499-3D0F493A2892}" destId="{D522E1BC-707C-4B92-907D-5D8F9CCC91C5}" srcOrd="3" destOrd="0" presId="urn:microsoft.com/office/officeart/2005/8/layout/hierarchy1"/>
    <dgm:cxn modelId="{46397E86-2955-402A-AF80-8F1A2E003CDF}" type="presParOf" srcId="{D522E1BC-707C-4B92-907D-5D8F9CCC91C5}" destId="{A2573B5D-D108-4975-83C0-A19EB095C9B9}" srcOrd="0" destOrd="0" presId="urn:microsoft.com/office/officeart/2005/8/layout/hierarchy1"/>
    <dgm:cxn modelId="{E994C469-2C18-4D96-9CB5-0B9F71C46314}" type="presParOf" srcId="{A2573B5D-D108-4975-83C0-A19EB095C9B9}" destId="{1BE18DCE-D274-4C8D-91BD-7BEBEE649E35}" srcOrd="0" destOrd="0" presId="urn:microsoft.com/office/officeart/2005/8/layout/hierarchy1"/>
    <dgm:cxn modelId="{2D0271B1-0C8B-436C-9BD8-23F9878C2EA6}" type="presParOf" srcId="{A2573B5D-D108-4975-83C0-A19EB095C9B9}" destId="{E0F382FB-AB11-4F46-85B6-1CA4181D7315}" srcOrd="1" destOrd="0" presId="urn:microsoft.com/office/officeart/2005/8/layout/hierarchy1"/>
    <dgm:cxn modelId="{ADFCA044-2080-4C2A-95B9-5A0D9D6B0A13}" type="presParOf" srcId="{D522E1BC-707C-4B92-907D-5D8F9CCC91C5}" destId="{4CE19797-85D1-4B56-AE79-D819C3965D7A}" srcOrd="1" destOrd="0" presId="urn:microsoft.com/office/officeart/2005/8/layout/hierarchy1"/>
    <dgm:cxn modelId="{76970784-9382-4CBA-A961-A41B41B31C5B}" type="presParOf" srcId="{9D531F89-93DB-435D-8499-3D0F493A2892}" destId="{F8128FE1-6F5A-48A8-8AC0-4D83B9A19C02}" srcOrd="4" destOrd="0" presId="urn:microsoft.com/office/officeart/2005/8/layout/hierarchy1"/>
    <dgm:cxn modelId="{678B7825-3B9A-45F1-8F1E-8757BE98C393}" type="presParOf" srcId="{F8128FE1-6F5A-48A8-8AC0-4D83B9A19C02}" destId="{CE1C6759-553D-4517-811A-2DBDCE199CDA}" srcOrd="0" destOrd="0" presId="urn:microsoft.com/office/officeart/2005/8/layout/hierarchy1"/>
    <dgm:cxn modelId="{EB979E2D-CD97-43A0-84E8-44A6C2F8C0E3}" type="presParOf" srcId="{CE1C6759-553D-4517-811A-2DBDCE199CDA}" destId="{9B18820B-BAEA-4433-9D60-D02E2AD2C3A5}" srcOrd="0" destOrd="0" presId="urn:microsoft.com/office/officeart/2005/8/layout/hierarchy1"/>
    <dgm:cxn modelId="{DA88B00F-2F0E-46E5-847D-FE635C9BF15E}" type="presParOf" srcId="{CE1C6759-553D-4517-811A-2DBDCE199CDA}" destId="{780382D7-F7D6-4589-AD07-B68D04A47EF4}" srcOrd="1" destOrd="0" presId="urn:microsoft.com/office/officeart/2005/8/layout/hierarchy1"/>
    <dgm:cxn modelId="{7C824231-3A93-4DBF-9DEE-F0EE07AD86EC}" type="presParOf" srcId="{F8128FE1-6F5A-48A8-8AC0-4D83B9A19C02}" destId="{056E316A-E8FC-4C9A-8E2F-D38D4832E5AF}" srcOrd="1" destOrd="0" presId="urn:microsoft.com/office/officeart/2005/8/layout/hierarchy1"/>
    <dgm:cxn modelId="{E3E36967-0826-40DE-ADD2-BD15268E7B1F}" type="presParOf" srcId="{9D531F89-93DB-435D-8499-3D0F493A2892}" destId="{7CB9EEF2-E1B9-4417-B359-5565D47C0557}" srcOrd="5" destOrd="0" presId="urn:microsoft.com/office/officeart/2005/8/layout/hierarchy1"/>
    <dgm:cxn modelId="{60B9F596-D424-4953-91A5-13A59E0C72E6}" type="presParOf" srcId="{7CB9EEF2-E1B9-4417-B359-5565D47C0557}" destId="{666454C5-A691-42DD-AD57-3951DA1FB34F}" srcOrd="0" destOrd="0" presId="urn:microsoft.com/office/officeart/2005/8/layout/hierarchy1"/>
    <dgm:cxn modelId="{2227A0B4-1F02-42CC-825B-175DC31082A0}" type="presParOf" srcId="{666454C5-A691-42DD-AD57-3951DA1FB34F}" destId="{B977861D-6F45-4229-9617-1B3A5B465BA6}" srcOrd="0" destOrd="0" presId="urn:microsoft.com/office/officeart/2005/8/layout/hierarchy1"/>
    <dgm:cxn modelId="{01D2A275-A7AA-47C7-BECC-2E7F7024F36A}" type="presParOf" srcId="{666454C5-A691-42DD-AD57-3951DA1FB34F}" destId="{7829CA73-F329-4C35-A794-C8A6EA94F124}" srcOrd="1" destOrd="0" presId="urn:microsoft.com/office/officeart/2005/8/layout/hierarchy1"/>
    <dgm:cxn modelId="{FB85A628-2DF5-4C3B-8410-5F128721B6EC}" type="presParOf" srcId="{7CB9EEF2-E1B9-4417-B359-5565D47C0557}" destId="{781C1BC3-18F3-4B19-894B-F33EE4F80731}" srcOrd="1" destOrd="0" presId="urn:microsoft.com/office/officeart/2005/8/layout/hierarchy1"/>
    <dgm:cxn modelId="{D807F458-2202-4A2A-8206-16CE0DF61477}" type="presParOf" srcId="{9D531F89-93DB-435D-8499-3D0F493A2892}" destId="{913B705A-EA15-41DB-8F49-4DF724D5D085}" srcOrd="6" destOrd="0" presId="urn:microsoft.com/office/officeart/2005/8/layout/hierarchy1"/>
    <dgm:cxn modelId="{87471AF9-0277-48DC-A9BE-8401408CF1BD}" type="presParOf" srcId="{913B705A-EA15-41DB-8F49-4DF724D5D085}" destId="{F79CC955-3C1E-4A1C-8A88-4A0132A8F5F7}" srcOrd="0" destOrd="0" presId="urn:microsoft.com/office/officeart/2005/8/layout/hierarchy1"/>
    <dgm:cxn modelId="{BF80D46B-0F9C-4364-A51D-61139AAA1796}" type="presParOf" srcId="{F79CC955-3C1E-4A1C-8A88-4A0132A8F5F7}" destId="{D51B768F-E390-4308-88C6-0CCACE602CA8}" srcOrd="0" destOrd="0" presId="urn:microsoft.com/office/officeart/2005/8/layout/hierarchy1"/>
    <dgm:cxn modelId="{AAC81B91-9877-4B6E-A957-0634670BE4ED}" type="presParOf" srcId="{F79CC955-3C1E-4A1C-8A88-4A0132A8F5F7}" destId="{C238E5BF-818C-440F-A5E4-B240B256F9E6}" srcOrd="1" destOrd="0" presId="urn:microsoft.com/office/officeart/2005/8/layout/hierarchy1"/>
    <dgm:cxn modelId="{E8AFD6C3-F629-409B-9965-54D1F2572023}" type="presParOf" srcId="{913B705A-EA15-41DB-8F49-4DF724D5D085}" destId="{D3379E9A-A824-49D9-A238-6494C009178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0B307C-840D-417C-8A63-1B9324BF76FB}">
      <dsp:nvSpPr>
        <dsp:cNvPr id="0" name=""/>
        <dsp:cNvSpPr/>
      </dsp:nvSpPr>
      <dsp:spPr>
        <a:xfrm rot="5400000">
          <a:off x="2346556" y="740176"/>
          <a:ext cx="1567790" cy="1363977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 w="19050">
          <a:solidFill>
            <a:srgbClr val="F09415"/>
          </a:solidFill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>
              <a:solidFill>
                <a:srgbClr val="002060"/>
              </a:solidFill>
              <a:highlight>
                <a:srgbClr val="F09415"/>
              </a:highligh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una nuova lettura trasversale</a:t>
          </a:r>
          <a:endParaRPr lang="en-US" sz="1000" b="1" kern="1200" dirty="0">
            <a:solidFill>
              <a:srgbClr val="002060"/>
            </a:solidFill>
            <a:highlight>
              <a:srgbClr val="F09415"/>
            </a:highlight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 rot="-5400000">
        <a:off x="2661015" y="882584"/>
        <a:ext cx="938871" cy="1079162"/>
      </dsp:txXfrm>
    </dsp:sp>
    <dsp:sp modelId="{2132F2DB-F6EE-47B8-AB8D-FB67BBAB3245}">
      <dsp:nvSpPr>
        <dsp:cNvPr id="0" name=""/>
        <dsp:cNvSpPr/>
      </dsp:nvSpPr>
      <dsp:spPr>
        <a:xfrm>
          <a:off x="3897150" y="962551"/>
          <a:ext cx="1749654" cy="940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DEC273-0003-4A49-84DE-D09339594D63}">
      <dsp:nvSpPr>
        <dsp:cNvPr id="0" name=""/>
        <dsp:cNvSpPr/>
      </dsp:nvSpPr>
      <dsp:spPr>
        <a:xfrm rot="5400000">
          <a:off x="916780" y="750899"/>
          <a:ext cx="1567790" cy="1363977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lumMod val="60000"/>
                <a:lumOff val="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 rot="-5400000">
        <a:off x="1231239" y="893307"/>
        <a:ext cx="938871" cy="1079162"/>
      </dsp:txXfrm>
    </dsp:sp>
    <dsp:sp modelId="{8A6E57E7-9104-453C-BE6C-7A85F5D25F42}">
      <dsp:nvSpPr>
        <dsp:cNvPr id="0" name=""/>
        <dsp:cNvSpPr/>
      </dsp:nvSpPr>
      <dsp:spPr>
        <a:xfrm rot="5400000">
          <a:off x="1650506" y="2023589"/>
          <a:ext cx="1567790" cy="1480079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 w="19050">
          <a:solidFill>
            <a:srgbClr val="DF681A"/>
          </a:solidFill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riflettere sul tema della discriminazione di genere e sugli stereotipi</a:t>
          </a:r>
          <a:endParaRPr lang="en-US" sz="10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934141" y="2233723"/>
        <a:ext cx="1000519" cy="1059812"/>
      </dsp:txXfrm>
    </dsp:sp>
    <dsp:sp modelId="{F50064AB-CD87-413D-8C85-A132EE35FF33}">
      <dsp:nvSpPr>
        <dsp:cNvPr id="0" name=""/>
        <dsp:cNvSpPr/>
      </dsp:nvSpPr>
      <dsp:spPr>
        <a:xfrm>
          <a:off x="2758" y="2293292"/>
          <a:ext cx="1693214" cy="940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F96C32-961A-4D8B-BA44-A8701D346C4B}">
      <dsp:nvSpPr>
        <dsp:cNvPr id="0" name=""/>
        <dsp:cNvSpPr/>
      </dsp:nvSpPr>
      <dsp:spPr>
        <a:xfrm rot="5400000">
          <a:off x="3123602" y="2081640"/>
          <a:ext cx="1567790" cy="1363977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 rot="-5400000">
        <a:off x="3438061" y="2224048"/>
        <a:ext cx="938871" cy="1079162"/>
      </dsp:txXfrm>
    </dsp:sp>
    <dsp:sp modelId="{F6CF672D-3F85-4E25-B369-81D488F8A9AC}">
      <dsp:nvSpPr>
        <dsp:cNvPr id="0" name=""/>
        <dsp:cNvSpPr/>
      </dsp:nvSpPr>
      <dsp:spPr>
        <a:xfrm rot="5400000">
          <a:off x="2389876" y="3412381"/>
          <a:ext cx="1567790" cy="1363977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 w="19050">
          <a:solidFill>
            <a:srgbClr val="DF681A"/>
          </a:solidFill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monitorare l’impatto delle politiche </a:t>
          </a:r>
          <a:endParaRPr lang="en-US" sz="10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704335" y="3554789"/>
        <a:ext cx="938871" cy="1079162"/>
      </dsp:txXfrm>
    </dsp:sp>
    <dsp:sp modelId="{6D9CFC2B-EF41-47DE-9B50-4E735206C5F4}">
      <dsp:nvSpPr>
        <dsp:cNvPr id="0" name=""/>
        <dsp:cNvSpPr/>
      </dsp:nvSpPr>
      <dsp:spPr>
        <a:xfrm>
          <a:off x="3897150" y="3624033"/>
          <a:ext cx="1749654" cy="940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ABEAA7-5ADD-459D-A50D-C67B0F977B80}">
      <dsp:nvSpPr>
        <dsp:cNvPr id="0" name=""/>
        <dsp:cNvSpPr/>
      </dsp:nvSpPr>
      <dsp:spPr>
        <a:xfrm rot="5400000">
          <a:off x="916780" y="3412381"/>
          <a:ext cx="1567790" cy="1363977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 rot="-5400000">
        <a:off x="1231239" y="3554789"/>
        <a:ext cx="938871" cy="1079162"/>
      </dsp:txXfrm>
    </dsp:sp>
    <dsp:sp modelId="{3B79E9F2-322E-4260-9EB5-24FFE77845DF}">
      <dsp:nvSpPr>
        <dsp:cNvPr id="0" name=""/>
        <dsp:cNvSpPr/>
      </dsp:nvSpPr>
      <dsp:spPr>
        <a:xfrm rot="5400000">
          <a:off x="1650506" y="4743122"/>
          <a:ext cx="1567790" cy="1363977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 w="19050">
          <a:solidFill>
            <a:srgbClr val="DF681A"/>
          </a:solidFill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colmare i divari</a:t>
          </a:r>
          <a:endParaRPr lang="en-US" sz="10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964965" y="4885530"/>
        <a:ext cx="938871" cy="1079162"/>
      </dsp:txXfrm>
    </dsp:sp>
    <dsp:sp modelId="{8FA5D351-F06F-47CB-902B-561D4C080AFD}">
      <dsp:nvSpPr>
        <dsp:cNvPr id="0" name=""/>
        <dsp:cNvSpPr/>
      </dsp:nvSpPr>
      <dsp:spPr>
        <a:xfrm>
          <a:off x="2758" y="4954773"/>
          <a:ext cx="1693214" cy="940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525785-6372-4D98-83B8-01A02322DC54}">
      <dsp:nvSpPr>
        <dsp:cNvPr id="0" name=""/>
        <dsp:cNvSpPr/>
      </dsp:nvSpPr>
      <dsp:spPr>
        <a:xfrm rot="5400000">
          <a:off x="3123602" y="4743122"/>
          <a:ext cx="1567790" cy="1363977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 rot="-5400000">
        <a:off x="3438061" y="4885530"/>
        <a:ext cx="938871" cy="10791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E85DE6-1542-4957-8119-7F958B9BFA50}">
      <dsp:nvSpPr>
        <dsp:cNvPr id="0" name=""/>
        <dsp:cNvSpPr/>
      </dsp:nvSpPr>
      <dsp:spPr>
        <a:xfrm>
          <a:off x="0" y="26999"/>
          <a:ext cx="5254477" cy="234000"/>
        </a:xfrm>
        <a:prstGeom prst="roundRect">
          <a:avLst/>
        </a:prstGeom>
        <a:solidFill>
          <a:schemeClr val="bg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Provincia</a:t>
          </a:r>
          <a:r>
            <a:rPr lang="it-IT" sz="1000" kern="1200" dirty="0">
              <a:solidFill>
                <a:schemeClr val="accent4">
                  <a:lumMod val="20000"/>
                  <a:lumOff val="80000"/>
                </a:schemeClr>
              </a:solidFill>
            </a:rPr>
            <a:t> di Ravenna</a:t>
          </a:r>
          <a:endParaRPr lang="en-US" sz="1000" kern="1200" dirty="0">
            <a:solidFill>
              <a:schemeClr val="accent4">
                <a:lumMod val="20000"/>
                <a:lumOff val="80000"/>
              </a:schemeClr>
            </a:solidFill>
          </a:endParaRPr>
        </a:p>
      </dsp:txBody>
      <dsp:txXfrm>
        <a:off x="11423" y="38422"/>
        <a:ext cx="5231631" cy="211154"/>
      </dsp:txXfrm>
    </dsp:sp>
    <dsp:sp modelId="{C0C26B2C-EF97-4C3F-8A3A-C823F5584AFF}">
      <dsp:nvSpPr>
        <dsp:cNvPr id="0" name=""/>
        <dsp:cNvSpPr/>
      </dsp:nvSpPr>
      <dsp:spPr>
        <a:xfrm>
          <a:off x="0" y="289799"/>
          <a:ext cx="5254477" cy="234000"/>
        </a:xfrm>
        <a:prstGeom prst="roundRect">
          <a:avLst/>
        </a:prstGeom>
        <a:solidFill>
          <a:srgbClr val="DF681A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Consigliera di parità della Provincia di Ravenna</a:t>
          </a:r>
          <a:endParaRPr lang="en-US" sz="1000" b="1" kern="1200" dirty="0">
            <a:solidFill>
              <a:schemeClr val="accent4">
                <a:lumMod val="20000"/>
                <a:lumOff val="80000"/>
              </a:schemeClr>
            </a:solidFill>
          </a:endParaRPr>
        </a:p>
      </dsp:txBody>
      <dsp:txXfrm>
        <a:off x="11423" y="301222"/>
        <a:ext cx="5231631" cy="211154"/>
      </dsp:txXfrm>
    </dsp:sp>
    <dsp:sp modelId="{C9C33BB4-309C-4AEC-9798-D16CAB279417}">
      <dsp:nvSpPr>
        <dsp:cNvPr id="0" name=""/>
        <dsp:cNvSpPr/>
      </dsp:nvSpPr>
      <dsp:spPr>
        <a:xfrm>
          <a:off x="0" y="552599"/>
          <a:ext cx="5254477" cy="234000"/>
        </a:xfrm>
        <a:prstGeom prst="roundRect">
          <a:avLst/>
        </a:prstGeom>
        <a:solidFill>
          <a:schemeClr val="bg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/>
            <a:t>Upi </a:t>
          </a: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Emilia-Romagna</a:t>
          </a:r>
          <a:endParaRPr lang="en-US" sz="1000" b="1" kern="1200" dirty="0"/>
        </a:p>
      </dsp:txBody>
      <dsp:txXfrm>
        <a:off x="11423" y="564022"/>
        <a:ext cx="5231631" cy="211154"/>
      </dsp:txXfrm>
    </dsp:sp>
    <dsp:sp modelId="{9E453FCD-2FED-497C-8ED5-5446EB28CB4C}">
      <dsp:nvSpPr>
        <dsp:cNvPr id="0" name=""/>
        <dsp:cNvSpPr/>
      </dsp:nvSpPr>
      <dsp:spPr>
        <a:xfrm>
          <a:off x="0" y="815399"/>
          <a:ext cx="5254477" cy="234000"/>
        </a:xfrm>
        <a:prstGeom prst="roundRect">
          <a:avLst/>
        </a:prstGeom>
        <a:solidFill>
          <a:srgbClr val="DF681A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Regione</a:t>
          </a:r>
          <a:r>
            <a:rPr lang="it-IT" sz="1000" kern="1200" dirty="0"/>
            <a:t> </a:t>
          </a: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Emilia-Romagna</a:t>
          </a:r>
          <a:endParaRPr lang="en-US" sz="1000" kern="1200" dirty="0"/>
        </a:p>
      </dsp:txBody>
      <dsp:txXfrm>
        <a:off x="11423" y="826822"/>
        <a:ext cx="5231631" cy="211154"/>
      </dsp:txXfrm>
    </dsp:sp>
    <dsp:sp modelId="{929BF683-BD6A-4C0B-9BDF-BA4212AEDD02}">
      <dsp:nvSpPr>
        <dsp:cNvPr id="0" name=""/>
        <dsp:cNvSpPr/>
      </dsp:nvSpPr>
      <dsp:spPr>
        <a:xfrm>
          <a:off x="0" y="1078199"/>
          <a:ext cx="5254477" cy="234000"/>
        </a:xfrm>
        <a:prstGeom prst="roundRect">
          <a:avLst/>
        </a:prstGeom>
        <a:solidFill>
          <a:schemeClr val="bg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/>
            <a:t>Prefettura - Ufficio Territoriale del Governo di Ravenna</a:t>
          </a:r>
          <a:endParaRPr lang="en-US" sz="1000" b="1" kern="1200" dirty="0"/>
        </a:p>
      </dsp:txBody>
      <dsp:txXfrm>
        <a:off x="11423" y="1089622"/>
        <a:ext cx="5231631" cy="211154"/>
      </dsp:txXfrm>
    </dsp:sp>
    <dsp:sp modelId="{295CD337-EA8B-4180-B2E0-9E4F5C5BDFC5}">
      <dsp:nvSpPr>
        <dsp:cNvPr id="0" name=""/>
        <dsp:cNvSpPr/>
      </dsp:nvSpPr>
      <dsp:spPr>
        <a:xfrm>
          <a:off x="0" y="1340999"/>
          <a:ext cx="5254477" cy="234000"/>
        </a:xfrm>
        <a:prstGeom prst="roundRect">
          <a:avLst/>
        </a:prstGeom>
        <a:solidFill>
          <a:srgbClr val="DF681A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Comune di Ravenna</a:t>
          </a:r>
          <a:endParaRPr lang="en-US" sz="1000" b="1" kern="1200" dirty="0">
            <a:solidFill>
              <a:schemeClr val="accent4">
                <a:lumMod val="20000"/>
                <a:lumOff val="80000"/>
              </a:schemeClr>
            </a:solidFill>
          </a:endParaRPr>
        </a:p>
      </dsp:txBody>
      <dsp:txXfrm>
        <a:off x="11423" y="1352422"/>
        <a:ext cx="5231631" cy="211154"/>
      </dsp:txXfrm>
    </dsp:sp>
    <dsp:sp modelId="{D264CEE0-B484-4803-95E2-2AC96481A8E1}">
      <dsp:nvSpPr>
        <dsp:cNvPr id="0" name=""/>
        <dsp:cNvSpPr/>
      </dsp:nvSpPr>
      <dsp:spPr>
        <a:xfrm>
          <a:off x="0" y="1603799"/>
          <a:ext cx="5254477" cy="234000"/>
        </a:xfrm>
        <a:prstGeom prst="roundRect">
          <a:avLst/>
        </a:prstGeom>
        <a:solidFill>
          <a:schemeClr val="bg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kern="1200" dirty="0"/>
            <a:t>Unione della </a:t>
          </a: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Romagna</a:t>
          </a:r>
          <a:r>
            <a:rPr lang="it-IT" sz="1000" kern="1200" dirty="0"/>
            <a:t> </a:t>
          </a:r>
          <a:r>
            <a:rPr lang="it-IT" sz="1000" b="1" kern="1200" dirty="0"/>
            <a:t>Faentina </a:t>
          </a:r>
          <a:endParaRPr lang="en-US" sz="1000" b="1" kern="1200" dirty="0"/>
        </a:p>
      </dsp:txBody>
      <dsp:txXfrm>
        <a:off x="11423" y="1615222"/>
        <a:ext cx="5231631" cy="211154"/>
      </dsp:txXfrm>
    </dsp:sp>
    <dsp:sp modelId="{1050ECA5-C278-4E2C-AE6A-143DE4139B28}">
      <dsp:nvSpPr>
        <dsp:cNvPr id="0" name=""/>
        <dsp:cNvSpPr/>
      </dsp:nvSpPr>
      <dsp:spPr>
        <a:xfrm>
          <a:off x="0" y="1866599"/>
          <a:ext cx="5254477" cy="234000"/>
        </a:xfrm>
        <a:prstGeom prst="roundRect">
          <a:avLst/>
        </a:prstGeom>
        <a:solidFill>
          <a:srgbClr val="DF681A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Unione dei Comuni della Bassa Romagna</a:t>
          </a:r>
          <a:endParaRPr lang="en-US" sz="1000" b="1" kern="1200" dirty="0">
            <a:solidFill>
              <a:schemeClr val="accent4">
                <a:lumMod val="20000"/>
                <a:lumOff val="80000"/>
              </a:schemeClr>
            </a:solidFill>
          </a:endParaRPr>
        </a:p>
      </dsp:txBody>
      <dsp:txXfrm>
        <a:off x="11423" y="1878022"/>
        <a:ext cx="5231631" cy="211154"/>
      </dsp:txXfrm>
    </dsp:sp>
    <dsp:sp modelId="{C93F2A74-11DD-4429-8AEF-8B1640D34D77}">
      <dsp:nvSpPr>
        <dsp:cNvPr id="0" name=""/>
        <dsp:cNvSpPr/>
      </dsp:nvSpPr>
      <dsp:spPr>
        <a:xfrm>
          <a:off x="0" y="2129399"/>
          <a:ext cx="5254477" cy="234000"/>
        </a:xfrm>
        <a:prstGeom prst="roundRect">
          <a:avLst/>
        </a:prstGeom>
        <a:solidFill>
          <a:schemeClr val="bg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/>
            <a:t>Comune di Russi</a:t>
          </a:r>
          <a:endParaRPr lang="en-US" sz="1000" b="1" kern="1200" dirty="0"/>
        </a:p>
      </dsp:txBody>
      <dsp:txXfrm>
        <a:off x="11423" y="2140822"/>
        <a:ext cx="5231631" cy="211154"/>
      </dsp:txXfrm>
    </dsp:sp>
    <dsp:sp modelId="{F9B89988-A522-45E5-846F-D7FCDF5807F3}">
      <dsp:nvSpPr>
        <dsp:cNvPr id="0" name=""/>
        <dsp:cNvSpPr/>
      </dsp:nvSpPr>
      <dsp:spPr>
        <a:xfrm>
          <a:off x="0" y="2392199"/>
          <a:ext cx="5254477" cy="234000"/>
        </a:xfrm>
        <a:prstGeom prst="roundRect">
          <a:avLst/>
        </a:prstGeom>
        <a:solidFill>
          <a:srgbClr val="DF681A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Comune</a:t>
          </a:r>
          <a:r>
            <a:rPr lang="it-IT" sz="1000" b="1" kern="1200" dirty="0"/>
            <a:t> di Cervia</a:t>
          </a:r>
          <a:endParaRPr lang="en-US" sz="1000" b="1" kern="1200" dirty="0"/>
        </a:p>
      </dsp:txBody>
      <dsp:txXfrm>
        <a:off x="11423" y="2403622"/>
        <a:ext cx="5231631" cy="211154"/>
      </dsp:txXfrm>
    </dsp:sp>
    <dsp:sp modelId="{B9E42751-8E55-449B-9C8A-3C5317245EC6}">
      <dsp:nvSpPr>
        <dsp:cNvPr id="0" name=""/>
        <dsp:cNvSpPr/>
      </dsp:nvSpPr>
      <dsp:spPr>
        <a:xfrm>
          <a:off x="0" y="2654999"/>
          <a:ext cx="5254477" cy="234000"/>
        </a:xfrm>
        <a:prstGeom prst="roundRect">
          <a:avLst/>
        </a:prstGeom>
        <a:solidFill>
          <a:schemeClr val="bg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Camera di Commercio, Industria, Artigianato e Agricoltura di Ravenna</a:t>
          </a:r>
          <a:endParaRPr lang="en-US" sz="1000" b="1" kern="1200" dirty="0">
            <a:solidFill>
              <a:schemeClr val="accent4">
                <a:lumMod val="20000"/>
                <a:lumOff val="80000"/>
              </a:schemeClr>
            </a:solidFill>
          </a:endParaRPr>
        </a:p>
      </dsp:txBody>
      <dsp:txXfrm>
        <a:off x="11423" y="2666422"/>
        <a:ext cx="5231631" cy="211154"/>
      </dsp:txXfrm>
    </dsp:sp>
    <dsp:sp modelId="{DD32CCD4-A904-42CB-84B6-D6BAAD9993DE}">
      <dsp:nvSpPr>
        <dsp:cNvPr id="0" name=""/>
        <dsp:cNvSpPr/>
      </dsp:nvSpPr>
      <dsp:spPr>
        <a:xfrm>
          <a:off x="0" y="2917799"/>
          <a:ext cx="5254477" cy="234000"/>
        </a:xfrm>
        <a:prstGeom prst="roundRect">
          <a:avLst/>
        </a:prstGeom>
        <a:solidFill>
          <a:srgbClr val="DF681A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/>
            <a:t>INAIL - Direzione Territoriale Ravenna-Ferrara -  sede di Ravenna</a:t>
          </a:r>
          <a:endParaRPr lang="en-US" sz="1000" b="1" kern="1200" dirty="0"/>
        </a:p>
      </dsp:txBody>
      <dsp:txXfrm>
        <a:off x="11423" y="2929222"/>
        <a:ext cx="5231631" cy="211154"/>
      </dsp:txXfrm>
    </dsp:sp>
    <dsp:sp modelId="{31BFDD9B-1CDC-4C3E-A6CE-A98ED5B2A464}">
      <dsp:nvSpPr>
        <dsp:cNvPr id="0" name=""/>
        <dsp:cNvSpPr/>
      </dsp:nvSpPr>
      <dsp:spPr>
        <a:xfrm>
          <a:off x="0" y="3180599"/>
          <a:ext cx="5254477" cy="234000"/>
        </a:xfrm>
        <a:prstGeom prst="roundRect">
          <a:avLst/>
        </a:prstGeom>
        <a:solidFill>
          <a:srgbClr val="DF681A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/>
            <a:t>AUSL </a:t>
          </a: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della</a:t>
          </a:r>
          <a:r>
            <a:rPr lang="it-IT" sz="1000" b="1" kern="1200" dirty="0"/>
            <a:t> Romagna</a:t>
          </a:r>
          <a:endParaRPr lang="en-US" sz="1000" b="1" kern="1200" dirty="0"/>
        </a:p>
      </dsp:txBody>
      <dsp:txXfrm>
        <a:off x="11423" y="3192022"/>
        <a:ext cx="5231631" cy="211154"/>
      </dsp:txXfrm>
    </dsp:sp>
    <dsp:sp modelId="{3FBC244F-EAA3-4534-BF46-B7A7D875E8E6}">
      <dsp:nvSpPr>
        <dsp:cNvPr id="0" name=""/>
        <dsp:cNvSpPr/>
      </dsp:nvSpPr>
      <dsp:spPr>
        <a:xfrm>
          <a:off x="0" y="3443399"/>
          <a:ext cx="5254477" cy="234000"/>
        </a:xfrm>
        <a:prstGeom prst="roundRect">
          <a:avLst/>
        </a:prstGeom>
        <a:solidFill>
          <a:schemeClr val="bg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/>
            <a:t>INPS - </a:t>
          </a: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Direzione</a:t>
          </a:r>
          <a:r>
            <a:rPr lang="it-IT" sz="1000" kern="1200" dirty="0"/>
            <a:t> </a:t>
          </a:r>
          <a:r>
            <a:rPr lang="it-IT" sz="1000" b="1" kern="1200" dirty="0"/>
            <a:t>Provinciale Ravenna</a:t>
          </a:r>
          <a:endParaRPr lang="en-US" sz="1000" b="1" kern="1200" dirty="0"/>
        </a:p>
      </dsp:txBody>
      <dsp:txXfrm>
        <a:off x="11423" y="3454822"/>
        <a:ext cx="5231631" cy="211154"/>
      </dsp:txXfrm>
    </dsp:sp>
    <dsp:sp modelId="{21117FF9-4AC0-4065-B1E6-D48AEC59B532}">
      <dsp:nvSpPr>
        <dsp:cNvPr id="0" name=""/>
        <dsp:cNvSpPr/>
      </dsp:nvSpPr>
      <dsp:spPr>
        <a:xfrm>
          <a:off x="0" y="3706199"/>
          <a:ext cx="5254477" cy="234000"/>
        </a:xfrm>
        <a:prstGeom prst="roundRect">
          <a:avLst/>
        </a:prstGeom>
        <a:solidFill>
          <a:srgbClr val="DF681A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Ispettorato territoriale del lavoro  di Ravenna-Forlì-Cesena</a:t>
          </a:r>
          <a:endParaRPr lang="en-US" sz="1000" b="1" kern="1200" dirty="0">
            <a:solidFill>
              <a:schemeClr val="accent4">
                <a:lumMod val="20000"/>
                <a:lumOff val="80000"/>
              </a:schemeClr>
            </a:solidFill>
          </a:endParaRPr>
        </a:p>
      </dsp:txBody>
      <dsp:txXfrm>
        <a:off x="11423" y="3717622"/>
        <a:ext cx="5231631" cy="211154"/>
      </dsp:txXfrm>
    </dsp:sp>
    <dsp:sp modelId="{50E62F7B-1BB0-4381-BCC4-0BDDFB5F1889}">
      <dsp:nvSpPr>
        <dsp:cNvPr id="0" name=""/>
        <dsp:cNvSpPr/>
      </dsp:nvSpPr>
      <dsp:spPr>
        <a:xfrm>
          <a:off x="0" y="3968999"/>
          <a:ext cx="5254477" cy="234000"/>
        </a:xfrm>
        <a:prstGeom prst="roundRect">
          <a:avLst/>
        </a:prstGeom>
        <a:solidFill>
          <a:schemeClr val="bg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/>
            <a:t>Agenzia </a:t>
          </a: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regionale</a:t>
          </a:r>
          <a:r>
            <a:rPr lang="it-IT" sz="1000" b="1" kern="1200" dirty="0"/>
            <a:t> per il lavoro Emilia-Romagna</a:t>
          </a:r>
          <a:endParaRPr lang="en-US" sz="1000" b="1" kern="1200" dirty="0"/>
        </a:p>
      </dsp:txBody>
      <dsp:txXfrm>
        <a:off x="11423" y="3980422"/>
        <a:ext cx="5231631" cy="211154"/>
      </dsp:txXfrm>
    </dsp:sp>
    <dsp:sp modelId="{6AF59734-5ABD-4F46-B1E5-F2B458628BE7}">
      <dsp:nvSpPr>
        <dsp:cNvPr id="0" name=""/>
        <dsp:cNvSpPr/>
      </dsp:nvSpPr>
      <dsp:spPr>
        <a:xfrm>
          <a:off x="0" y="4231799"/>
          <a:ext cx="5254477" cy="234000"/>
        </a:xfrm>
        <a:prstGeom prst="roundRect">
          <a:avLst/>
        </a:prstGeom>
        <a:solidFill>
          <a:srgbClr val="DF681A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Sindacato</a:t>
          </a:r>
          <a:r>
            <a:rPr lang="it-IT" sz="1000" b="1" kern="1200" dirty="0"/>
            <a:t> CGIL Ravenna</a:t>
          </a:r>
          <a:endParaRPr lang="en-US" sz="1000" b="1" kern="1200" dirty="0"/>
        </a:p>
      </dsp:txBody>
      <dsp:txXfrm>
        <a:off x="11423" y="4243222"/>
        <a:ext cx="5231631" cy="211154"/>
      </dsp:txXfrm>
    </dsp:sp>
    <dsp:sp modelId="{41D83312-9E06-4B5D-8DE3-BA115420EC31}">
      <dsp:nvSpPr>
        <dsp:cNvPr id="0" name=""/>
        <dsp:cNvSpPr/>
      </dsp:nvSpPr>
      <dsp:spPr>
        <a:xfrm>
          <a:off x="0" y="4494599"/>
          <a:ext cx="5254477" cy="234000"/>
        </a:xfrm>
        <a:prstGeom prst="roundRect">
          <a:avLst/>
        </a:prstGeom>
        <a:solidFill>
          <a:schemeClr val="bg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Sindacato CISL Romagna</a:t>
          </a:r>
          <a:endParaRPr lang="en-US" sz="1000" b="1" kern="1200" dirty="0">
            <a:solidFill>
              <a:schemeClr val="accent4">
                <a:lumMod val="20000"/>
                <a:lumOff val="80000"/>
              </a:schemeClr>
            </a:solidFill>
          </a:endParaRPr>
        </a:p>
      </dsp:txBody>
      <dsp:txXfrm>
        <a:off x="11423" y="4506022"/>
        <a:ext cx="5231631" cy="211154"/>
      </dsp:txXfrm>
    </dsp:sp>
    <dsp:sp modelId="{712F2CC4-BC57-4510-9A13-E1F5FAF64C72}">
      <dsp:nvSpPr>
        <dsp:cNvPr id="0" name=""/>
        <dsp:cNvSpPr/>
      </dsp:nvSpPr>
      <dsp:spPr>
        <a:xfrm>
          <a:off x="0" y="4757399"/>
          <a:ext cx="5254477" cy="234000"/>
        </a:xfrm>
        <a:prstGeom prst="roundRect">
          <a:avLst/>
        </a:prstGeom>
        <a:solidFill>
          <a:srgbClr val="DF681A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/>
            <a:t>Sindacato UIL Ravenna</a:t>
          </a:r>
          <a:endParaRPr lang="en-US" sz="1000" b="1" kern="1200" dirty="0"/>
        </a:p>
      </dsp:txBody>
      <dsp:txXfrm>
        <a:off x="11423" y="4768822"/>
        <a:ext cx="5231631" cy="211154"/>
      </dsp:txXfrm>
    </dsp:sp>
    <dsp:sp modelId="{BC8D5BB7-F2A7-438E-BC2C-0C673F9C6B9A}">
      <dsp:nvSpPr>
        <dsp:cNvPr id="0" name=""/>
        <dsp:cNvSpPr/>
      </dsp:nvSpPr>
      <dsp:spPr>
        <a:xfrm>
          <a:off x="0" y="5020199"/>
          <a:ext cx="5254477" cy="234000"/>
        </a:xfrm>
        <a:prstGeom prst="roundRect">
          <a:avLst/>
        </a:prstGeom>
        <a:solidFill>
          <a:schemeClr val="bg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/>
            <a:t>Consiglio</a:t>
          </a:r>
          <a:r>
            <a:rPr lang="it-IT" sz="1000" kern="1200" dirty="0"/>
            <a:t> </a:t>
          </a: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dell’Ordine</a:t>
          </a:r>
          <a:r>
            <a:rPr lang="it-IT" sz="1000" kern="1200" dirty="0"/>
            <a:t> </a:t>
          </a:r>
          <a:r>
            <a:rPr lang="it-IT" sz="1000" b="1" kern="1200" dirty="0"/>
            <a:t>degli Avvocati di Ravenna</a:t>
          </a:r>
          <a:endParaRPr lang="en-US" sz="1000" b="1" kern="1200" dirty="0"/>
        </a:p>
      </dsp:txBody>
      <dsp:txXfrm>
        <a:off x="11423" y="5031622"/>
        <a:ext cx="5231631" cy="211154"/>
      </dsp:txXfrm>
    </dsp:sp>
    <dsp:sp modelId="{3E3D9CDB-BA3F-414C-9E42-4EA60653991C}">
      <dsp:nvSpPr>
        <dsp:cNvPr id="0" name=""/>
        <dsp:cNvSpPr/>
      </dsp:nvSpPr>
      <dsp:spPr>
        <a:xfrm>
          <a:off x="0" y="5282999"/>
          <a:ext cx="5254477" cy="234000"/>
        </a:xfrm>
        <a:prstGeom prst="roundRect">
          <a:avLst/>
        </a:prstGeom>
        <a:solidFill>
          <a:srgbClr val="DF681A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Comitato unitario degli ordini professionali dell’Emilia-Romagna</a:t>
          </a:r>
          <a:endParaRPr lang="en-US" sz="1000" b="1" kern="1200" dirty="0">
            <a:solidFill>
              <a:schemeClr val="accent4">
                <a:lumMod val="20000"/>
                <a:lumOff val="80000"/>
              </a:schemeClr>
            </a:solidFill>
          </a:endParaRPr>
        </a:p>
      </dsp:txBody>
      <dsp:txXfrm>
        <a:off x="11423" y="5294422"/>
        <a:ext cx="5231631" cy="211154"/>
      </dsp:txXfrm>
    </dsp:sp>
    <dsp:sp modelId="{D38390F8-21C1-4C7B-88AF-0FCE184DC656}">
      <dsp:nvSpPr>
        <dsp:cNvPr id="0" name=""/>
        <dsp:cNvSpPr/>
      </dsp:nvSpPr>
      <dsp:spPr>
        <a:xfrm>
          <a:off x="0" y="5545799"/>
          <a:ext cx="5254477" cy="234000"/>
        </a:xfrm>
        <a:prstGeom prst="roundRect">
          <a:avLst/>
        </a:prstGeom>
        <a:solidFill>
          <a:schemeClr val="bg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/>
            <a:t>Demetra Donne in </a:t>
          </a:r>
          <a:r>
            <a:rPr lang="it-IT" sz="1000" b="1" i="0" kern="1200" dirty="0">
              <a:solidFill>
                <a:schemeClr val="accent4">
                  <a:lumMod val="20000"/>
                  <a:lumOff val="80000"/>
                </a:schemeClr>
              </a:solidFill>
            </a:rPr>
            <a:t>Aiuto</a:t>
          </a:r>
          <a:r>
            <a:rPr lang="it-IT" sz="1000" b="1" kern="1200" dirty="0"/>
            <a:t> ODV - Lugo</a:t>
          </a:r>
          <a:endParaRPr lang="en-US" sz="1000" b="1" kern="1200" dirty="0"/>
        </a:p>
      </dsp:txBody>
      <dsp:txXfrm>
        <a:off x="11423" y="5557222"/>
        <a:ext cx="5231631" cy="211154"/>
      </dsp:txXfrm>
    </dsp:sp>
    <dsp:sp modelId="{86CC7531-EA8E-4DE2-99B9-3DCBAEFFDDA8}">
      <dsp:nvSpPr>
        <dsp:cNvPr id="0" name=""/>
        <dsp:cNvSpPr/>
      </dsp:nvSpPr>
      <dsp:spPr>
        <a:xfrm>
          <a:off x="0" y="5837500"/>
          <a:ext cx="5254477" cy="234000"/>
        </a:xfrm>
        <a:prstGeom prst="roundRect">
          <a:avLst/>
        </a:prstGeom>
        <a:solidFill>
          <a:srgbClr val="DF681A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Associazione Linea Rosa ODV - Ravenna</a:t>
          </a:r>
          <a:endParaRPr lang="en-US" sz="1000" b="1" kern="1200" dirty="0">
            <a:solidFill>
              <a:schemeClr val="accent4">
                <a:lumMod val="20000"/>
                <a:lumOff val="80000"/>
              </a:schemeClr>
            </a:solidFill>
          </a:endParaRPr>
        </a:p>
      </dsp:txBody>
      <dsp:txXfrm>
        <a:off x="11423" y="5848923"/>
        <a:ext cx="5231631" cy="211154"/>
      </dsp:txXfrm>
    </dsp:sp>
    <dsp:sp modelId="{8664D2D0-F642-4CA1-B512-86075D5AB7B8}">
      <dsp:nvSpPr>
        <dsp:cNvPr id="0" name=""/>
        <dsp:cNvSpPr/>
      </dsp:nvSpPr>
      <dsp:spPr>
        <a:xfrm>
          <a:off x="0" y="6071400"/>
          <a:ext cx="5254477" cy="234000"/>
        </a:xfrm>
        <a:prstGeom prst="roundRect">
          <a:avLst/>
        </a:prstGeom>
        <a:solidFill>
          <a:schemeClr val="bg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Associazione SOS Donna ODV - Faenza</a:t>
          </a:r>
          <a:endParaRPr lang="en-US" sz="1000" b="1" kern="1200" dirty="0">
            <a:solidFill>
              <a:schemeClr val="accent4">
                <a:lumMod val="20000"/>
                <a:lumOff val="80000"/>
              </a:schemeClr>
            </a:solidFill>
          </a:endParaRPr>
        </a:p>
      </dsp:txBody>
      <dsp:txXfrm>
        <a:off x="11423" y="6082823"/>
        <a:ext cx="5231631" cy="211154"/>
      </dsp:txXfrm>
    </dsp:sp>
    <dsp:sp modelId="{1D86BCDF-3E7C-4CE2-B955-692B91A78FC5}">
      <dsp:nvSpPr>
        <dsp:cNvPr id="0" name=""/>
        <dsp:cNvSpPr/>
      </dsp:nvSpPr>
      <dsp:spPr>
        <a:xfrm>
          <a:off x="0" y="6334200"/>
          <a:ext cx="5254477" cy="234000"/>
        </a:xfrm>
        <a:prstGeom prst="roundRect">
          <a:avLst/>
        </a:prstGeom>
        <a:solidFill>
          <a:srgbClr val="DF681A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ACER Azienda casa Emilia-Romagna della Provincia di Ravenna</a:t>
          </a:r>
          <a:endParaRPr lang="en-US" sz="1000" b="1" kern="1200" dirty="0">
            <a:solidFill>
              <a:schemeClr val="accent4">
                <a:lumMod val="20000"/>
                <a:lumOff val="80000"/>
              </a:schemeClr>
            </a:solidFill>
          </a:endParaRPr>
        </a:p>
      </dsp:txBody>
      <dsp:txXfrm>
        <a:off x="11423" y="6345623"/>
        <a:ext cx="5231631" cy="211154"/>
      </dsp:txXfrm>
    </dsp:sp>
    <dsp:sp modelId="{70E0F87F-3F77-4BCE-A7AF-761289789ECE}">
      <dsp:nvSpPr>
        <dsp:cNvPr id="0" name=""/>
        <dsp:cNvSpPr/>
      </dsp:nvSpPr>
      <dsp:spPr>
        <a:xfrm>
          <a:off x="0" y="6597000"/>
          <a:ext cx="5254477" cy="234000"/>
        </a:xfrm>
        <a:prstGeom prst="roundRect">
          <a:avLst/>
        </a:prstGeom>
        <a:solidFill>
          <a:schemeClr val="bg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b="1" kern="1200" dirty="0"/>
            <a:t>Alma Mater </a:t>
          </a:r>
          <a:r>
            <a:rPr lang="it-IT" sz="1000" b="1" kern="1200" dirty="0" err="1"/>
            <a:t>Studiorum</a:t>
          </a:r>
          <a:r>
            <a:rPr lang="it-IT" sz="1000" b="1" kern="1200" dirty="0"/>
            <a:t> – </a:t>
          </a:r>
          <a:r>
            <a:rPr lang="it-IT" sz="1000" b="1" kern="1200" dirty="0">
              <a:solidFill>
                <a:schemeClr val="accent4">
                  <a:lumMod val="20000"/>
                  <a:lumOff val="80000"/>
                </a:schemeClr>
              </a:solidFill>
            </a:rPr>
            <a:t>Università</a:t>
          </a:r>
          <a:r>
            <a:rPr lang="it-IT" sz="1000" b="1" kern="1200" dirty="0"/>
            <a:t> di Bologna</a:t>
          </a:r>
          <a:endParaRPr lang="en-US" sz="1000" b="1" kern="1200" dirty="0"/>
        </a:p>
      </dsp:txBody>
      <dsp:txXfrm>
        <a:off x="11423" y="6608423"/>
        <a:ext cx="5231631" cy="2111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BFC1E8-26E2-470D-9CA1-94D11B52D13C}">
      <dsp:nvSpPr>
        <dsp:cNvPr id="0" name=""/>
        <dsp:cNvSpPr/>
      </dsp:nvSpPr>
      <dsp:spPr>
        <a:xfrm>
          <a:off x="365694" y="616168"/>
          <a:ext cx="593261" cy="59326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DD29DE-71B1-4D27-BAD1-0CE78A871C98}">
      <dsp:nvSpPr>
        <dsp:cNvPr id="0" name=""/>
        <dsp:cNvSpPr/>
      </dsp:nvSpPr>
      <dsp:spPr>
        <a:xfrm>
          <a:off x="3145" y="1589901"/>
          <a:ext cx="1318359" cy="1562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b="0" kern="1200"/>
            <a:t>promuovere il cambiamento culturale ed affermare i valori delle pari opportunità ed il superamento degli stereotipi di genere</a:t>
          </a:r>
          <a:endParaRPr lang="en-US" sz="1100" kern="1200"/>
        </a:p>
      </dsp:txBody>
      <dsp:txXfrm>
        <a:off x="3145" y="1589901"/>
        <a:ext cx="1318359" cy="1562461"/>
      </dsp:txXfrm>
    </dsp:sp>
    <dsp:sp modelId="{9DA02D0E-EAB0-4737-9959-71B0544B685E}">
      <dsp:nvSpPr>
        <dsp:cNvPr id="0" name=""/>
        <dsp:cNvSpPr/>
      </dsp:nvSpPr>
      <dsp:spPr>
        <a:xfrm>
          <a:off x="1914766" y="616168"/>
          <a:ext cx="593261" cy="59326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C5FE29-8D33-45E5-B2AB-2B51B72446A2}">
      <dsp:nvSpPr>
        <dsp:cNvPr id="0" name=""/>
        <dsp:cNvSpPr/>
      </dsp:nvSpPr>
      <dsp:spPr>
        <a:xfrm>
          <a:off x="1552218" y="1589901"/>
          <a:ext cx="1318359" cy="1562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b="0" kern="1200"/>
            <a:t>promuovere la cultura della parità di genere tra donne e uomini e della non discriminazione e una maggiore consapevolezza sulle violazioni dei diritti fondamentali delle donne anche attraverso l’organizzazione di eventi e campagne educazionali rivolte alla popolazione scolastica ed alla collettività </a:t>
          </a:r>
          <a:endParaRPr lang="en-US" sz="1100" kern="1200"/>
        </a:p>
      </dsp:txBody>
      <dsp:txXfrm>
        <a:off x="1552218" y="1589901"/>
        <a:ext cx="1318359" cy="1562461"/>
      </dsp:txXfrm>
    </dsp:sp>
    <dsp:sp modelId="{7E145588-E285-4A66-B992-FAA383F8E432}">
      <dsp:nvSpPr>
        <dsp:cNvPr id="0" name=""/>
        <dsp:cNvSpPr/>
      </dsp:nvSpPr>
      <dsp:spPr>
        <a:xfrm>
          <a:off x="3463839" y="616168"/>
          <a:ext cx="593261" cy="59326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FA41F0-6F83-4D25-AA8F-FD683B24EC20}">
      <dsp:nvSpPr>
        <dsp:cNvPr id="0" name=""/>
        <dsp:cNvSpPr/>
      </dsp:nvSpPr>
      <dsp:spPr>
        <a:xfrm>
          <a:off x="3101290" y="1589901"/>
          <a:ext cx="1318359" cy="1562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b="0" kern="1200"/>
            <a:t>migliorare la qualità dell'informazione sul fenomeno sia esterna che interna alla pubblica amministrazione</a:t>
          </a:r>
          <a:endParaRPr lang="en-US" sz="1100" kern="1200"/>
        </a:p>
      </dsp:txBody>
      <dsp:txXfrm>
        <a:off x="3101290" y="1589901"/>
        <a:ext cx="1318359" cy="1562461"/>
      </dsp:txXfrm>
    </dsp:sp>
    <dsp:sp modelId="{F4C522DA-7127-473F-8F34-21EFE99F6A0A}">
      <dsp:nvSpPr>
        <dsp:cNvPr id="0" name=""/>
        <dsp:cNvSpPr/>
      </dsp:nvSpPr>
      <dsp:spPr>
        <a:xfrm>
          <a:off x="5056616" y="629451"/>
          <a:ext cx="593261" cy="593261"/>
        </a:xfrm>
        <a:prstGeom prst="rect">
          <a:avLst/>
        </a:prstGeom>
        <a:blipFill>
          <a:blip xmlns:r="http://schemas.openxmlformats.org/officeDocument/2006/relationships" r:embed="rId7">
            <a:duotone>
              <a:schemeClr val="accent1">
                <a:shade val="45000"/>
                <a:satMod val="135000"/>
              </a:schemeClr>
              <a:prstClr val="white"/>
            </a:duotone>
            <a:lum bright="8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358995-E5E2-49B6-B602-34F261AA9571}">
      <dsp:nvSpPr>
        <dsp:cNvPr id="0" name=""/>
        <dsp:cNvSpPr/>
      </dsp:nvSpPr>
      <dsp:spPr>
        <a:xfrm>
          <a:off x="4650362" y="1589901"/>
          <a:ext cx="1318359" cy="1562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b="0" kern="1200" dirty="0"/>
            <a:t>fornire una base dati per le scelte di programmazione e di pianificazione dei servizi e degli interventi. Promuovere l’uguaglianza tra uomini e donne, rimuovere le discriminazioni e favorire l’integrazione della dimensione di genere per elaborare politiche più efficaci.</a:t>
          </a:r>
          <a:endParaRPr lang="en-US" sz="1100" kern="1200" dirty="0"/>
        </a:p>
      </dsp:txBody>
      <dsp:txXfrm>
        <a:off x="4650362" y="1589901"/>
        <a:ext cx="1318359" cy="1562461"/>
      </dsp:txXfrm>
    </dsp:sp>
    <dsp:sp modelId="{41B69504-8B99-4DB3-A371-DD1751AAF62C}">
      <dsp:nvSpPr>
        <dsp:cNvPr id="0" name=""/>
        <dsp:cNvSpPr/>
      </dsp:nvSpPr>
      <dsp:spPr>
        <a:xfrm>
          <a:off x="6561983" y="616168"/>
          <a:ext cx="593261" cy="593261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69F8D8-479A-47B0-90AC-53C55C1B2D07}">
      <dsp:nvSpPr>
        <dsp:cNvPr id="0" name=""/>
        <dsp:cNvSpPr/>
      </dsp:nvSpPr>
      <dsp:spPr>
        <a:xfrm>
          <a:off x="6199434" y="1589901"/>
          <a:ext cx="1318359" cy="1562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b="0" kern="1200" dirty="0"/>
            <a:t>fornire dati in formato open utili alla presentazione di progetti sostenibili che soddisfino tutti i criteri di selezione previsti nell’ambito del PNRR ed utili nella progettazione regionale, nazionale ed  europea</a:t>
          </a:r>
          <a:endParaRPr lang="en-US" sz="1100" kern="1200" dirty="0"/>
        </a:p>
      </dsp:txBody>
      <dsp:txXfrm>
        <a:off x="6199434" y="1589901"/>
        <a:ext cx="1318359" cy="156246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D85375-D804-49D0-8A29-30898BF266B6}">
      <dsp:nvSpPr>
        <dsp:cNvPr id="0" name=""/>
        <dsp:cNvSpPr/>
      </dsp:nvSpPr>
      <dsp:spPr>
        <a:xfrm>
          <a:off x="7018734" y="191219"/>
          <a:ext cx="2125265" cy="1275159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latin typeface="Arial" panose="020B0604020202020204" pitchFamily="34" charset="0"/>
              <a:cs typeface="Arial" panose="020B0604020202020204" pitchFamily="34" charset="0"/>
            </a:rPr>
            <a:t>censimento dei dati e delle fonti statistiche ufficiali suddivise per genere</a:t>
          </a:r>
          <a:endParaRPr lang="en-US" sz="9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18734" y="191219"/>
        <a:ext cx="2125265" cy="1275159"/>
      </dsp:txXfrm>
    </dsp:sp>
    <dsp:sp modelId="{F8B6E1F3-CE62-4CBE-BB5A-6F3B6067D7D2}">
      <dsp:nvSpPr>
        <dsp:cNvPr id="0" name=""/>
        <dsp:cNvSpPr/>
      </dsp:nvSpPr>
      <dsp:spPr>
        <a:xfrm>
          <a:off x="0" y="165002"/>
          <a:ext cx="2125265" cy="1275159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individuazione del focus group per definire gli obiettivi da identificare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perseguire un maggior coordinamento con gli altri enti firmatari interessati all’analisi del fenomeno</a:t>
          </a:r>
          <a:endParaRPr lang="en-US" sz="900" b="1" kern="1200" dirty="0">
            <a:solidFill>
              <a:schemeClr val="bg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65002"/>
        <a:ext cx="2125265" cy="1275159"/>
      </dsp:txXfrm>
    </dsp:sp>
    <dsp:sp modelId="{D4512658-86BE-4791-ABA8-78745AB4C4D4}">
      <dsp:nvSpPr>
        <dsp:cNvPr id="0" name=""/>
        <dsp:cNvSpPr/>
      </dsp:nvSpPr>
      <dsp:spPr>
        <a:xfrm>
          <a:off x="2325594" y="191219"/>
          <a:ext cx="2125265" cy="1275159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redazione del progetto da condividere con gli enti del territorio</a:t>
          </a:r>
          <a:endParaRPr lang="en-US" sz="900" b="1" kern="1200" dirty="0">
            <a:solidFill>
              <a:schemeClr val="bg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25594" y="191219"/>
        <a:ext cx="2125265" cy="1275159"/>
      </dsp:txXfrm>
    </dsp:sp>
    <dsp:sp modelId="{66AA95F7-51BA-44F3-884A-C370C548D23F}">
      <dsp:nvSpPr>
        <dsp:cNvPr id="0" name=""/>
        <dsp:cNvSpPr/>
      </dsp:nvSpPr>
      <dsp:spPr>
        <a:xfrm>
          <a:off x="4707846" y="191219"/>
          <a:ext cx="2125265" cy="1275159"/>
        </a:xfrm>
        <a:prstGeom prst="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solidFill>
                <a:schemeClr val="accent1">
                  <a:lumMod val="20000"/>
                  <a:lumOff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protocollo tra gli enti del territorio per lo scambio dei dati e delle statistiche di genere per garantire un’azione collettiva di promozione della parità di genere</a:t>
          </a:r>
          <a:endParaRPr lang="en-US" sz="900" b="1" kern="1200" dirty="0">
            <a:solidFill>
              <a:schemeClr val="accent1">
                <a:lumMod val="20000"/>
                <a:lumOff val="8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07846" y="191219"/>
        <a:ext cx="2125265" cy="1275159"/>
      </dsp:txXfrm>
    </dsp:sp>
    <dsp:sp modelId="{4420F460-A936-4CFE-A7BB-3CE106AD3D11}">
      <dsp:nvSpPr>
        <dsp:cNvPr id="0" name=""/>
        <dsp:cNvSpPr/>
      </dsp:nvSpPr>
      <dsp:spPr>
        <a:xfrm>
          <a:off x="1" y="2952330"/>
          <a:ext cx="2125265" cy="1275159"/>
        </a:xfrm>
        <a:prstGeom prst="rect">
          <a:avLst/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solidFill>
                <a:schemeClr val="accent1">
                  <a:lumMod val="20000"/>
                  <a:lumOff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implementare un sistema informativo integrato accessibile dal sito della Provincia di Ravenna</a:t>
          </a:r>
          <a:endParaRPr lang="en-US" sz="900" b="1" kern="1200" dirty="0">
            <a:solidFill>
              <a:schemeClr val="accent1">
                <a:lumMod val="20000"/>
                <a:lumOff val="8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" y="2952330"/>
        <a:ext cx="2125265" cy="1275159"/>
      </dsp:txXfrm>
    </dsp:sp>
    <dsp:sp modelId="{DA93ADD2-6C4F-4D44-883F-0AE238D37FFE}">
      <dsp:nvSpPr>
        <dsp:cNvPr id="0" name=""/>
        <dsp:cNvSpPr/>
      </dsp:nvSpPr>
      <dsp:spPr>
        <a:xfrm>
          <a:off x="2325594" y="1552511"/>
          <a:ext cx="2125265" cy="1275159"/>
        </a:xfrm>
        <a:prstGeom prst="rect">
          <a:avLst/>
        </a:prstGeom>
        <a:solidFill>
          <a:schemeClr val="bg2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raccogliere dati, produrre, fornire informazioni e indicatori di qualità, che permettano una visione di insieme su questo fenomeno, attraverso l’integrazione di dati provenienti da varie fonti</a:t>
          </a:r>
          <a:endParaRPr lang="en-US" sz="900" b="1" kern="1200" dirty="0">
            <a:solidFill>
              <a:schemeClr val="bg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25594" y="1552511"/>
        <a:ext cx="2125265" cy="1275159"/>
      </dsp:txXfrm>
    </dsp:sp>
    <dsp:sp modelId="{79B381E6-E019-4A42-AFEE-91E059C31B65}">
      <dsp:nvSpPr>
        <dsp:cNvPr id="0" name=""/>
        <dsp:cNvSpPr/>
      </dsp:nvSpPr>
      <dsp:spPr>
        <a:xfrm>
          <a:off x="4707846" y="1552511"/>
          <a:ext cx="2125265" cy="1275159"/>
        </a:xfrm>
        <a:prstGeom prst="rect">
          <a:avLst/>
        </a:prstGeom>
        <a:solidFill>
          <a:schemeClr val="bg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analizzare e monitorare il fenomeno, diffondere e promuovere  l’uso di statistiche articolate per genere</a:t>
          </a:r>
          <a:endParaRPr lang="en-US" sz="900" b="1" kern="1200" dirty="0">
            <a:solidFill>
              <a:schemeClr val="bg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07846" y="1552511"/>
        <a:ext cx="2125265" cy="1275159"/>
      </dsp:txXfrm>
    </dsp:sp>
    <dsp:sp modelId="{4D0742CB-E0F1-489E-A353-53D1BD461B60}">
      <dsp:nvSpPr>
        <dsp:cNvPr id="0" name=""/>
        <dsp:cNvSpPr/>
      </dsp:nvSpPr>
      <dsp:spPr>
        <a:xfrm>
          <a:off x="2325594" y="2913807"/>
          <a:ext cx="2125265" cy="1275159"/>
        </a:xfrm>
        <a:prstGeom prst="rect">
          <a:avLst/>
        </a:prstGeom>
        <a:solidFill>
          <a:schemeClr val="bg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programmare e realizzare azioni di sensibilizzazione e comunicazione, nonché di interventi educativi, in collaborazione con la Consigliera di parità della Provincia di Ravenna</a:t>
          </a:r>
          <a:r>
            <a:rPr lang="it-IT" sz="900" b="1" i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900" b="1" kern="1200" dirty="0">
            <a:solidFill>
              <a:schemeClr val="bg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25594" y="2913807"/>
        <a:ext cx="2125265" cy="1275159"/>
      </dsp:txXfrm>
    </dsp:sp>
    <dsp:sp modelId="{B495D68C-379A-4045-8A9F-D856CD2456F6}">
      <dsp:nvSpPr>
        <dsp:cNvPr id="0" name=""/>
        <dsp:cNvSpPr/>
      </dsp:nvSpPr>
      <dsp:spPr>
        <a:xfrm>
          <a:off x="7018733" y="1512174"/>
          <a:ext cx="2125265" cy="1275159"/>
        </a:xfrm>
        <a:prstGeom prst="rect">
          <a:avLst/>
        </a:prstGeom>
        <a:solidFill>
          <a:schemeClr val="bg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solidFill>
                <a:schemeClr val="accent1">
                  <a:lumMod val="20000"/>
                  <a:lumOff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realizzare un opuscolo contenente le statistiche di genere con cadenza annuale utile alla diffusione e il radicamento della cultura di genere alla collettività, nonché presso la Provincia ed agli enti locali aderenti al Protocollo</a:t>
          </a:r>
          <a:endParaRPr lang="en-US" sz="900" b="1" kern="1200" dirty="0">
            <a:solidFill>
              <a:schemeClr val="accent1">
                <a:lumMod val="20000"/>
                <a:lumOff val="8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18733" y="1512174"/>
        <a:ext cx="2125265" cy="1275159"/>
      </dsp:txXfrm>
    </dsp:sp>
    <dsp:sp modelId="{1EC18058-C438-41DD-8D70-762EA125B7F5}">
      <dsp:nvSpPr>
        <dsp:cNvPr id="0" name=""/>
        <dsp:cNvSpPr/>
      </dsp:nvSpPr>
      <dsp:spPr>
        <a:xfrm>
          <a:off x="4707846" y="2913803"/>
          <a:ext cx="2125265" cy="1275159"/>
        </a:xfrm>
        <a:prstGeom prst="rect">
          <a:avLst/>
        </a:prstGeom>
        <a:solidFill>
          <a:schemeClr val="bg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solidFill>
                <a:schemeClr val="accent1">
                  <a:lumMod val="20000"/>
                  <a:lumOff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creare indicatori che potranno essere integrati negli strumenti di programmazione degli enti, nonché valutazione e monitoraggio delle azioni e delle politiche</a:t>
          </a:r>
          <a:endParaRPr lang="en-US" sz="900" b="1" kern="1200" dirty="0">
            <a:solidFill>
              <a:schemeClr val="accent1">
                <a:lumMod val="20000"/>
                <a:lumOff val="8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07846" y="2913803"/>
        <a:ext cx="2125265" cy="1275159"/>
      </dsp:txXfrm>
    </dsp:sp>
    <dsp:sp modelId="{68BE40EA-359E-4FBE-B6B2-D9E8ED58EC7B}">
      <dsp:nvSpPr>
        <dsp:cNvPr id="0" name=""/>
        <dsp:cNvSpPr/>
      </dsp:nvSpPr>
      <dsp:spPr>
        <a:xfrm>
          <a:off x="7018733" y="2908333"/>
          <a:ext cx="2125265" cy="1275159"/>
        </a:xfrm>
        <a:prstGeom prst="rect">
          <a:avLst/>
        </a:prstGeom>
        <a:solidFill>
          <a:srgbClr val="DF681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solidFill>
                <a:schemeClr val="accent1">
                  <a:lumMod val="20000"/>
                  <a:lumOff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monitoraggio delle politiche di genere, valutazione degli interventi diretti ed indiretti che secondo le stime del PNRR potrebbero incoraggiare un aumento dell’occupazione</a:t>
          </a:r>
          <a:endParaRPr lang="en-US" sz="900" b="1" kern="1200" dirty="0">
            <a:solidFill>
              <a:schemeClr val="accent1">
                <a:lumMod val="20000"/>
                <a:lumOff val="8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18733" y="2908333"/>
        <a:ext cx="2125265" cy="1275159"/>
      </dsp:txXfrm>
    </dsp:sp>
    <dsp:sp modelId="{F00A5B65-B908-48E2-AF52-8992AC1B2D01}">
      <dsp:nvSpPr>
        <dsp:cNvPr id="0" name=""/>
        <dsp:cNvSpPr/>
      </dsp:nvSpPr>
      <dsp:spPr>
        <a:xfrm>
          <a:off x="28415" y="1552507"/>
          <a:ext cx="2125265" cy="1275159"/>
        </a:xfrm>
        <a:prstGeom prst="rect">
          <a:avLst/>
        </a:prstGeom>
        <a:solidFill>
          <a:schemeClr val="bg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definire</a:t>
          </a:r>
          <a:r>
            <a:rPr lang="en-US" sz="900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un </a:t>
          </a:r>
          <a:r>
            <a:rPr lang="en-US" sz="900" kern="12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sistema</a:t>
          </a:r>
          <a:r>
            <a:rPr lang="en-US" sz="900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900" kern="12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procedurale</a:t>
          </a:r>
          <a:r>
            <a:rPr lang="en-US" sz="900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900" kern="12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nella</a:t>
          </a:r>
          <a:r>
            <a:rPr lang="en-US" sz="900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900" kern="12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raccolta</a:t>
          </a:r>
          <a:r>
            <a:rPr lang="en-US" sz="900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900" kern="12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dati</a:t>
          </a:r>
          <a:r>
            <a:rPr lang="en-US" sz="900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 e </a:t>
          </a:r>
          <a:r>
            <a:rPr lang="en-US" sz="900" kern="12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nell’analisi</a:t>
          </a:r>
          <a:r>
            <a:rPr lang="en-US" sz="900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ed </a:t>
          </a:r>
          <a:r>
            <a:rPr lang="en-US" sz="900" kern="12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osservazione</a:t>
          </a:r>
          <a:r>
            <a:rPr lang="en-US" sz="900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900" kern="12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replicabile</a:t>
          </a:r>
          <a:r>
            <a:rPr lang="en-US" sz="900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a </a:t>
          </a:r>
          <a:r>
            <a:rPr lang="en-US" sz="900" kern="12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livello</a:t>
          </a:r>
          <a:r>
            <a:rPr lang="en-US" sz="900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di </a:t>
          </a:r>
          <a:r>
            <a:rPr lang="en-US" sz="900" kern="12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altre</a:t>
          </a:r>
          <a:r>
            <a:rPr lang="en-US" sz="900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Province in </a:t>
          </a:r>
          <a:r>
            <a:rPr lang="en-US" sz="900" kern="12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ambito</a:t>
          </a:r>
          <a:r>
            <a:rPr lang="en-US" sz="900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900" kern="12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regionale</a:t>
          </a:r>
          <a:r>
            <a:rPr lang="en-US" sz="900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e </a:t>
          </a:r>
          <a:r>
            <a:rPr lang="en-US" sz="900" kern="1200" dirty="0" err="1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nazionale</a:t>
          </a:r>
          <a:endParaRPr lang="en-US" sz="900" kern="1200" dirty="0">
            <a:solidFill>
              <a:schemeClr val="bg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415" y="1552507"/>
        <a:ext cx="2125265" cy="127515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567A94-2607-443F-A0F5-07076DAB46F5}">
      <dsp:nvSpPr>
        <dsp:cNvPr id="0" name=""/>
        <dsp:cNvSpPr/>
      </dsp:nvSpPr>
      <dsp:spPr>
        <a:xfrm>
          <a:off x="2546549" y="1021582"/>
          <a:ext cx="1059717" cy="6729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58B9EF-47E3-4457-AB42-54E537B89D91}">
      <dsp:nvSpPr>
        <dsp:cNvPr id="0" name=""/>
        <dsp:cNvSpPr/>
      </dsp:nvSpPr>
      <dsp:spPr>
        <a:xfrm>
          <a:off x="2664296" y="1133441"/>
          <a:ext cx="1059717" cy="6729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latin typeface="Arial" panose="020B0604020202020204" pitchFamily="34" charset="0"/>
              <a:cs typeface="Arial" panose="020B0604020202020204" pitchFamily="34" charset="0"/>
            </a:rPr>
            <a:t>lavoro e conciliazione dei tempi di vita</a:t>
          </a:r>
          <a:endParaRPr lang="en-US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84005" y="1153150"/>
        <a:ext cx="1020299" cy="633502"/>
      </dsp:txXfrm>
    </dsp:sp>
    <dsp:sp modelId="{E1A473F7-AA82-44CD-95FB-CAB7542E1C08}">
      <dsp:nvSpPr>
        <dsp:cNvPr id="0" name=""/>
        <dsp:cNvSpPr/>
      </dsp:nvSpPr>
      <dsp:spPr>
        <a:xfrm>
          <a:off x="3862626" y="1044118"/>
          <a:ext cx="1059717" cy="6729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623075-7A0B-4204-B8AB-1EDE0F9BFB6E}">
      <dsp:nvSpPr>
        <dsp:cNvPr id="0" name=""/>
        <dsp:cNvSpPr/>
      </dsp:nvSpPr>
      <dsp:spPr>
        <a:xfrm>
          <a:off x="3980372" y="1155977"/>
          <a:ext cx="1059717" cy="6729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latin typeface="Arial" panose="020B0604020202020204" pitchFamily="34" charset="0"/>
              <a:cs typeface="Arial" panose="020B0604020202020204" pitchFamily="34" charset="0"/>
            </a:rPr>
            <a:t>benessere economico</a:t>
          </a:r>
          <a:endParaRPr lang="en-US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00081" y="1175686"/>
        <a:ext cx="1020299" cy="633502"/>
      </dsp:txXfrm>
    </dsp:sp>
    <dsp:sp modelId="{1F6C1DC1-424A-4E5F-A5CA-D7CF68C417D0}">
      <dsp:nvSpPr>
        <dsp:cNvPr id="0" name=""/>
        <dsp:cNvSpPr/>
      </dsp:nvSpPr>
      <dsp:spPr>
        <a:xfrm>
          <a:off x="1296140" y="1021582"/>
          <a:ext cx="1059717" cy="6729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63C392-D2F1-4CC5-A116-2FA7A36AD51E}">
      <dsp:nvSpPr>
        <dsp:cNvPr id="0" name=""/>
        <dsp:cNvSpPr/>
      </dsp:nvSpPr>
      <dsp:spPr>
        <a:xfrm>
          <a:off x="1413886" y="1133441"/>
          <a:ext cx="1059717" cy="6729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latin typeface="Arial" panose="020B0604020202020204" pitchFamily="34" charset="0"/>
              <a:cs typeface="Arial" panose="020B0604020202020204" pitchFamily="34" charset="0"/>
            </a:rPr>
            <a:t>istruzione, formazione, competenze e conoscenze </a:t>
          </a:r>
          <a:endParaRPr lang="en-US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33595" y="1153150"/>
        <a:ext cx="1020299" cy="633502"/>
      </dsp:txXfrm>
    </dsp:sp>
    <dsp:sp modelId="{1BE18DCE-D274-4C8D-91BD-7BEBEE649E35}">
      <dsp:nvSpPr>
        <dsp:cNvPr id="0" name=""/>
        <dsp:cNvSpPr/>
      </dsp:nvSpPr>
      <dsp:spPr>
        <a:xfrm>
          <a:off x="6552725" y="1044118"/>
          <a:ext cx="1059717" cy="6729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F382FB-AB11-4F46-85B6-1CA4181D7315}">
      <dsp:nvSpPr>
        <dsp:cNvPr id="0" name=""/>
        <dsp:cNvSpPr/>
      </dsp:nvSpPr>
      <dsp:spPr>
        <a:xfrm>
          <a:off x="6670471" y="1155977"/>
          <a:ext cx="1059717" cy="6729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latin typeface="Arial" panose="020B0604020202020204" pitchFamily="34" charset="0"/>
              <a:cs typeface="Arial" panose="020B0604020202020204" pitchFamily="34" charset="0"/>
            </a:rPr>
            <a:t>relazioni sociali, uso del tempo e condizioni di vita</a:t>
          </a:r>
          <a:endParaRPr lang="en-US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90180" y="1175686"/>
        <a:ext cx="1020299" cy="633502"/>
      </dsp:txXfrm>
    </dsp:sp>
    <dsp:sp modelId="{9B18820B-BAEA-4433-9D60-D02E2AD2C3A5}">
      <dsp:nvSpPr>
        <dsp:cNvPr id="0" name=""/>
        <dsp:cNvSpPr/>
      </dsp:nvSpPr>
      <dsp:spPr>
        <a:xfrm>
          <a:off x="5184578" y="1044118"/>
          <a:ext cx="1059717" cy="6729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0382D7-F7D6-4589-AD07-B68D04A47EF4}">
      <dsp:nvSpPr>
        <dsp:cNvPr id="0" name=""/>
        <dsp:cNvSpPr/>
      </dsp:nvSpPr>
      <dsp:spPr>
        <a:xfrm>
          <a:off x="5302325" y="1155977"/>
          <a:ext cx="1059717" cy="6729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latin typeface="Arial" panose="020B0604020202020204" pitchFamily="34" charset="0"/>
              <a:cs typeface="Arial" panose="020B0604020202020204" pitchFamily="34" charset="0"/>
            </a:rPr>
            <a:t>potere, politica ed istituzioni</a:t>
          </a:r>
          <a:endParaRPr lang="en-US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22034" y="1175686"/>
        <a:ext cx="1020299" cy="633502"/>
      </dsp:txXfrm>
    </dsp:sp>
    <dsp:sp modelId="{B977861D-6F45-4229-9617-1B3A5B465BA6}">
      <dsp:nvSpPr>
        <dsp:cNvPr id="0" name=""/>
        <dsp:cNvSpPr/>
      </dsp:nvSpPr>
      <dsp:spPr>
        <a:xfrm>
          <a:off x="72003" y="1021582"/>
          <a:ext cx="1059717" cy="6729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29CA73-F329-4C35-A794-C8A6EA94F124}">
      <dsp:nvSpPr>
        <dsp:cNvPr id="0" name=""/>
        <dsp:cNvSpPr/>
      </dsp:nvSpPr>
      <dsp:spPr>
        <a:xfrm>
          <a:off x="189750" y="1133441"/>
          <a:ext cx="1059717" cy="6729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latin typeface="Arial" panose="020B0604020202020204" pitchFamily="34" charset="0"/>
              <a:cs typeface="Arial" panose="020B0604020202020204" pitchFamily="34" charset="0"/>
            </a:rPr>
            <a:t>salute, demografia e migrazione</a:t>
          </a:r>
          <a:endParaRPr lang="en-US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9459" y="1153150"/>
        <a:ext cx="1020299" cy="633502"/>
      </dsp:txXfrm>
    </dsp:sp>
    <dsp:sp modelId="{D51B768F-E390-4308-88C6-0CCACE602CA8}">
      <dsp:nvSpPr>
        <dsp:cNvPr id="0" name=""/>
        <dsp:cNvSpPr/>
      </dsp:nvSpPr>
      <dsp:spPr>
        <a:xfrm>
          <a:off x="7779143" y="1021582"/>
          <a:ext cx="1059717" cy="6729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38E5BF-818C-440F-A5E4-B240B256F9E6}">
      <dsp:nvSpPr>
        <dsp:cNvPr id="0" name=""/>
        <dsp:cNvSpPr/>
      </dsp:nvSpPr>
      <dsp:spPr>
        <a:xfrm>
          <a:off x="7896890" y="1133441"/>
          <a:ext cx="1059717" cy="6729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b="1" kern="1200" dirty="0">
              <a:latin typeface="Arial" panose="020B0604020202020204" pitchFamily="34" charset="0"/>
              <a:cs typeface="Arial" panose="020B0604020202020204" pitchFamily="34" charset="0"/>
            </a:rPr>
            <a:t>violenze contro le donne</a:t>
          </a:r>
          <a:endParaRPr lang="en-US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16599" y="1153150"/>
        <a:ext cx="1020299" cy="6335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5EDBA7-DCE9-4121-8690-DCFA6F109331}" type="datetimeFigureOut">
              <a:rPr lang="it-IT" smtClean="0"/>
              <a:t>25/02/2026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279525"/>
            <a:ext cx="4606925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709613" y="4926013"/>
            <a:ext cx="5680075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69D63-3B90-4062-956A-F897341F8FF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16360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869D63-3B90-4062-956A-F897341F8FFF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94804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6726063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787" y="4243845"/>
            <a:ext cx="2307831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6726064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10" name="Rectangle 9"/>
          <p:cNvSpPr/>
          <p:nvPr/>
        </p:nvSpPr>
        <p:spPr>
          <a:xfrm>
            <a:off x="6833787" y="2590078"/>
            <a:ext cx="2307832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242" y="2733709"/>
            <a:ext cx="6069268" cy="1373070"/>
          </a:xfrm>
        </p:spPr>
        <p:txBody>
          <a:bodyPr anchor="b">
            <a:noAutofit/>
          </a:bodyPr>
          <a:lstStyle>
            <a:lvl1pPr algn="r">
              <a:defRPr sz="48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241" y="4394040"/>
            <a:ext cx="6108101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55655" y="5936188"/>
            <a:ext cx="2057400" cy="365125"/>
          </a:xfrm>
        </p:spPr>
        <p:txBody>
          <a:bodyPr/>
          <a:lstStyle/>
          <a:p>
            <a:fld id="{49806D91-3787-41D6-9FD3-2A7AB43A69C6}" type="datetimeFigureOut">
              <a:rPr lang="it-IT" smtClean="0"/>
              <a:t>25/02/2026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1" y="5936189"/>
            <a:ext cx="4021666" cy="365125"/>
          </a:xfrm>
        </p:spPr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399" y="2750337"/>
            <a:ext cx="1370293" cy="1356442"/>
          </a:xfrm>
        </p:spPr>
        <p:txBody>
          <a:bodyPr/>
          <a:lstStyle/>
          <a:p>
            <a:fld id="{E254C725-6783-479C-AB5B-10B493A444E8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82311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8" name="Picture 2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9" name="Picture 2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3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06D91-3787-41D6-9FD3-2A7AB43A69C6}" type="datetimeFigureOut">
              <a:rPr lang="it-IT" smtClean="0"/>
              <a:t>25/02/2026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4C725-6783-479C-AB5B-10B493A444E8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8928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2728432"/>
            <a:ext cx="9161969" cy="1677035"/>
            <a:chOff x="0" y="2895600"/>
            <a:chExt cx="9161969" cy="1677035"/>
          </a:xfrm>
        </p:grpSpPr>
        <p:pic>
          <p:nvPicPr>
            <p:cNvPr id="19" name="Picture 1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0" name="Picture 1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2869895"/>
            <a:ext cx="688915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1639" y="4232172"/>
            <a:ext cx="688915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65810" y="5936188"/>
            <a:ext cx="2057400" cy="365125"/>
          </a:xfrm>
        </p:spPr>
        <p:txBody>
          <a:bodyPr/>
          <a:lstStyle/>
          <a:p>
            <a:fld id="{49806D91-3787-41D6-9FD3-2A7AB43A69C6}" type="datetimeFigureOut">
              <a:rPr lang="it-IT" smtClean="0"/>
              <a:t>25/02/2026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5936189"/>
            <a:ext cx="4834673" cy="365125"/>
          </a:xfrm>
        </p:spPr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6438" y="2869896"/>
            <a:ext cx="1149836" cy="1090789"/>
          </a:xfrm>
        </p:spPr>
        <p:txBody>
          <a:bodyPr/>
          <a:lstStyle/>
          <a:p>
            <a:fld id="{E254C725-6783-479C-AB5B-10B493A444E8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75409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53228"/>
            <a:ext cx="6887390" cy="1080938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2336873"/>
            <a:ext cx="3357899" cy="3599316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61128" y="2336873"/>
            <a:ext cx="3359661" cy="3599316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06D91-3787-41D6-9FD3-2A7AB43A69C6}" type="datetimeFigureOut">
              <a:rPr lang="it-IT" smtClean="0"/>
              <a:t>25/02/2026</a:t>
            </a:fld>
            <a:endParaRPr lang="it-I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4C725-6783-479C-AB5B-10B493A444E8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5869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9" name="Picture 2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0" name="Picture 2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3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30"/>
            <a:ext cx="6896534" cy="1080937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988" y="2336874"/>
            <a:ext cx="3145080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1638" y="3030009"/>
            <a:ext cx="3367045" cy="2906179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82646" y="2336873"/>
            <a:ext cx="3145527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61129" y="3030009"/>
            <a:ext cx="3367044" cy="2906179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06D91-3787-41D6-9FD3-2A7AB43A69C6}" type="datetimeFigureOut">
              <a:rPr lang="it-IT" smtClean="0"/>
              <a:t>25/02/2026</a:t>
            </a:fld>
            <a:endParaRPr lang="it-IT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4C725-6783-479C-AB5B-10B493A444E8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20653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6" name="Picture 15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7" name="Picture 16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06D91-3787-41D6-9FD3-2A7AB43A69C6}" type="datetimeFigureOut">
              <a:rPr lang="it-IT" smtClean="0"/>
              <a:t>25/02/2026</a:t>
            </a:fld>
            <a:endParaRPr lang="it-IT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4C725-6783-479C-AB5B-10B493A444E8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99779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HD-ShadowShort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71"/>
          <a:stretch/>
        </p:blipFill>
        <p:spPr>
          <a:xfrm>
            <a:off x="7717217" y="1973262"/>
            <a:ext cx="1444752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710769" y="609600"/>
            <a:ext cx="1433231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06D91-3787-41D6-9FD3-2A7AB43A69C6}" type="datetimeFigureOut">
              <a:rPr lang="it-IT" smtClean="0"/>
              <a:t>25/02/2026</a:t>
            </a:fld>
            <a:endParaRPr lang="it-IT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4C725-6783-479C-AB5B-10B493A444E8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41170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7"/>
            <a:ext cx="6896534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4385" y="2336874"/>
            <a:ext cx="3913788" cy="3599313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2336873"/>
            <a:ext cx="2796240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06D91-3787-41D6-9FD3-2A7AB43A69C6}" type="datetimeFigureOut">
              <a:rPr lang="it-IT" smtClean="0"/>
              <a:t>25/02/2026</a:t>
            </a:fld>
            <a:endParaRPr lang="it-I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4C725-6783-479C-AB5B-10B493A444E8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74083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10956" y="2336874"/>
            <a:ext cx="3917217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2336874"/>
            <a:ext cx="2798487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06D91-3787-41D6-9FD3-2A7AB43A69C6}" type="datetimeFigureOut">
              <a:rPr lang="it-IT" smtClean="0"/>
              <a:t>25/02/2026</a:t>
            </a:fld>
            <a:endParaRPr lang="it-I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4C725-6783-479C-AB5B-10B493A444E8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15327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3" y="4711617"/>
            <a:ext cx="6894770" cy="544482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31639" y="609598"/>
            <a:ext cx="6896534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5256098"/>
            <a:ext cx="6894772" cy="54781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06D91-3787-41D6-9FD3-2A7AB43A69C6}" type="datetimeFigureOut">
              <a:rPr lang="it-IT" smtClean="0"/>
              <a:t>25/02/2026</a:t>
            </a:fld>
            <a:endParaRPr lang="it-I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310"/>
            <a:ext cx="1149836" cy="1090789"/>
          </a:xfrm>
        </p:spPr>
        <p:txBody>
          <a:bodyPr/>
          <a:lstStyle/>
          <a:p>
            <a:fld id="{E254C725-6783-479C-AB5B-10B493A444E8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28813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2" name="Picture 21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3" name="Picture 22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255" y="609597"/>
            <a:ext cx="6896534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889151" cy="1101764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06D91-3787-41D6-9FD3-2A7AB43A69C6}" type="datetimeFigureOut">
              <a:rPr lang="it-IT" smtClean="0"/>
              <a:t>25/02/2026</a:t>
            </a:fld>
            <a:endParaRPr lang="it-I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616"/>
            <a:ext cx="1149836" cy="1090789"/>
          </a:xfrm>
        </p:spPr>
        <p:txBody>
          <a:bodyPr/>
          <a:lstStyle/>
          <a:p>
            <a:fld id="{E254C725-6783-479C-AB5B-10B493A444E8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370703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30" name="Picture 29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1" name="Picture 30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921" y="616983"/>
            <a:ext cx="642514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89438" y="3660763"/>
            <a:ext cx="5987731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903919" cy="110176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06D91-3787-41D6-9FD3-2A7AB43A69C6}" type="datetimeFigureOut">
              <a:rPr lang="it-IT" smtClean="0"/>
              <a:t>25/02/2026</a:t>
            </a:fld>
            <a:endParaRPr lang="it-I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E254C725-6783-479C-AB5B-10B493A444E8}" type="slidenum">
              <a:rPr lang="it-IT" smtClean="0"/>
              <a:t>‹N›</a:t>
            </a:fld>
            <a:endParaRPr lang="it-IT" dirty="0"/>
          </a:p>
        </p:txBody>
      </p:sp>
      <p:sp>
        <p:nvSpPr>
          <p:cNvPr id="27" name="TextBox 26"/>
          <p:cNvSpPr txBox="1"/>
          <p:nvPr/>
        </p:nvSpPr>
        <p:spPr>
          <a:xfrm>
            <a:off x="270932" y="748116"/>
            <a:ext cx="5334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67191" y="2998573"/>
            <a:ext cx="457200" cy="5847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690129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3" name="Picture 22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4" name="Picture 23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8" y="4710340"/>
            <a:ext cx="6896534" cy="5898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5300150"/>
            <a:ext cx="6896534" cy="51195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06D91-3787-41D6-9FD3-2A7AB43A69C6}" type="datetimeFigureOut">
              <a:rPr lang="it-IT" smtClean="0"/>
              <a:t>25/02/2026</a:t>
            </a:fld>
            <a:endParaRPr lang="it-I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E254C725-6783-479C-AB5B-10B493A444E8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019987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32629" y="2329489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39777" y="3015290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8413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879710" y="3007906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26136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233520" y="3007905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06D91-3787-41D6-9FD3-2A7AB43A69C6}" type="datetimeFigureOut">
              <a:rPr lang="it-IT" smtClean="0"/>
              <a:t>25/02/2026</a:t>
            </a:fld>
            <a:endParaRPr lang="it-IT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4C725-6783-479C-AB5B-10B493A444E8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122475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35" name="Picture 34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6" name="Picture 35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37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32391" y="4297503"/>
            <a:ext cx="21922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32391" y="2336873"/>
            <a:ext cx="2192257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32391" y="4873765"/>
            <a:ext cx="219225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0497" y="4297503"/>
            <a:ext cx="221507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870497" y="2336873"/>
            <a:ext cx="221507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869483" y="4873764"/>
            <a:ext cx="2218004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31028" y="4297503"/>
            <a:ext cx="219433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231027" y="2336873"/>
            <a:ext cx="2194333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230934" y="4873762"/>
            <a:ext cx="2197239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06D91-3787-41D6-9FD3-2A7AB43A69C6}" type="datetimeFigureOut">
              <a:rPr lang="it-IT" smtClean="0"/>
              <a:t>25/02/2026</a:t>
            </a:fld>
            <a:endParaRPr lang="it-IT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4C725-6783-479C-AB5B-10B493A444E8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470646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7" name="Picture 16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8" name="Picture 17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19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>
            <a:lvl1pPr algn="r"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06D91-3787-41D6-9FD3-2A7AB43A69C6}" type="datetimeFigureOut">
              <a:rPr lang="it-IT" smtClean="0"/>
              <a:t>25/02/2026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4C725-6783-479C-AB5B-10B493A444E8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999369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 rot="5400000">
            <a:off x="4575305" y="2747178"/>
            <a:ext cx="6862555" cy="1368199"/>
            <a:chOff x="2281445" y="609600"/>
            <a:chExt cx="6862555" cy="1368199"/>
          </a:xfrm>
        </p:grpSpPr>
        <p:sp>
          <p:nvSpPr>
            <p:cNvPr id="12" name="Rectangle 11"/>
            <p:cNvSpPr/>
            <p:nvPr/>
          </p:nvSpPr>
          <p:spPr bwMode="ltGray">
            <a:xfrm>
              <a:off x="2281445" y="609601"/>
              <a:ext cx="5285695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7710769" y="609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4798" y="609597"/>
            <a:ext cx="1069602" cy="4461936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241" y="609598"/>
            <a:ext cx="6576359" cy="5326589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29144" y="5936188"/>
            <a:ext cx="2057400" cy="365125"/>
          </a:xfrm>
        </p:spPr>
        <p:txBody>
          <a:bodyPr/>
          <a:lstStyle/>
          <a:p>
            <a:fld id="{49806D91-3787-41D6-9FD3-2A7AB43A69C6}" type="datetimeFigureOut">
              <a:rPr lang="it-IT" smtClean="0"/>
              <a:t>25/02/2026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0241" y="5936189"/>
            <a:ext cx="4518959" cy="365125"/>
          </a:xfrm>
        </p:spPr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31152" y="5432500"/>
            <a:ext cx="1149636" cy="1273100"/>
          </a:xfrm>
        </p:spPr>
        <p:txBody>
          <a:bodyPr anchor="t"/>
          <a:lstStyle>
            <a:lvl1pPr algn="ctr">
              <a:defRPr/>
            </a:lvl1pPr>
          </a:lstStyle>
          <a:p>
            <a:fld id="{E254C725-6783-479C-AB5B-10B493A444E8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48679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ames\Desktop\msft\Berlin\build Assets\hashOverlaySD-FullResolve.png"/>
          <p:cNvPicPr>
            <a:picLocks noChangeAspect="1" noChangeArrowheads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2336873"/>
            <a:ext cx="6887389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67881" y="593618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06D91-3787-41D6-9FD3-2A7AB43A69C6}" type="datetimeFigureOut">
              <a:rPr lang="it-IT" smtClean="0"/>
              <a:t>25/02/2026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5936189"/>
            <a:ext cx="48346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0" y="753228"/>
            <a:ext cx="1157674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54C725-6783-479C-AB5B-10B493A444E8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025547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tatistica@provincia.ra.i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5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hyperlink" Target="https://presadmin.provincia.ra.it/Argomenti/Statistica-Studi-e-Ricerche/In-Evidenza/Talent-Condividi-la-tua-infografica-per-la-parita-Premiazione" TargetMode="External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hyperlink" Target="https://presadmin.provincia.ra.it/Argomenti/Statistica-Studi-e-Ricerche/Eventi/Mostra-A-lloro-e-siamo-ancora-qua" TargetMode="External"/><Relationship Id="rId4" Type="http://schemas.openxmlformats.org/officeDocument/2006/relationships/image" Target="../media/image18.jpe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2.wdp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5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s://public.tableau.com/app/profile/provincia.di.ravenna/viz/BES_delle_province_della_Romagna-Analisi_di_genere/Oss_ge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8450">
              <a:srgbClr val="E46115"/>
            </a:gs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it-IT" sz="3200" dirty="0"/>
              <a:t>OSSERVATORIO STATISTICO PER LA PARITA’ DI GENERE DELLA PROVINCIA DI RAVENNA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4932040" y="4497583"/>
            <a:ext cx="410445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PROVINCIA DI RAVENNA - SERVIZIO STATISTICA E PROMOZIONE DELLE PARI OPPORTUNITA’</a:t>
            </a:r>
          </a:p>
          <a:p>
            <a:r>
              <a:rPr lang="it-IT" sz="9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Dirigente: </a:t>
            </a:r>
            <a:r>
              <a:rPr lang="it-IT" sz="900" dirty="0" err="1">
                <a:solidFill>
                  <a:schemeClr val="accent4">
                    <a:lumMod val="20000"/>
                    <a:lumOff val="80000"/>
                  </a:schemeClr>
                </a:solidFill>
              </a:rPr>
              <a:t>D.ssa</a:t>
            </a:r>
            <a:r>
              <a:rPr lang="it-IT" sz="9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 Bassani Silva</a:t>
            </a:r>
          </a:p>
          <a:p>
            <a:r>
              <a:rPr lang="it-IT" sz="9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Funzionario Statistico: </a:t>
            </a:r>
            <a:r>
              <a:rPr lang="it-IT" sz="900" dirty="0" err="1">
                <a:solidFill>
                  <a:schemeClr val="accent4">
                    <a:lumMod val="20000"/>
                    <a:lumOff val="80000"/>
                  </a:schemeClr>
                </a:solidFill>
              </a:rPr>
              <a:t>D.ssa</a:t>
            </a:r>
            <a:r>
              <a:rPr lang="it-IT" sz="9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 Cuffiani Roberta</a:t>
            </a:r>
          </a:p>
          <a:p>
            <a:r>
              <a:rPr lang="it-IT" sz="9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E-mail: </a:t>
            </a:r>
            <a:r>
              <a:rPr lang="it-IT" sz="900" b="1" dirty="0">
                <a:solidFill>
                  <a:srgbClr val="00206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statistica@provincia.ra.it</a:t>
            </a:r>
            <a:r>
              <a:rPr lang="it-IT" sz="900" b="1" dirty="0">
                <a:solidFill>
                  <a:srgbClr val="002060"/>
                </a:solidFill>
              </a:rPr>
              <a:t> </a:t>
            </a:r>
            <a:r>
              <a:rPr lang="it-IT" sz="9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– </a:t>
            </a:r>
            <a:r>
              <a:rPr lang="it-IT" sz="900" dirty="0" err="1">
                <a:solidFill>
                  <a:schemeClr val="accent4">
                    <a:lumMod val="20000"/>
                    <a:lumOff val="80000"/>
                  </a:schemeClr>
                </a:solidFill>
              </a:rPr>
              <a:t>tel</a:t>
            </a:r>
            <a:r>
              <a:rPr lang="it-IT" sz="9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: 0544/258466 – 0544/258303 – 0544/258306</a:t>
            </a:r>
          </a:p>
          <a:p>
            <a:endParaRPr lang="it-IT" sz="9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B6D5AC00-F072-5625-776F-9BAA80CB9016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2661702"/>
            <a:ext cx="2088232" cy="1487378"/>
          </a:xfrm>
          <a:prstGeom prst="rect">
            <a:avLst/>
          </a:prstGeom>
          <a:solidFill>
            <a:schemeClr val="bg2"/>
          </a:solidFill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7EB94568-EBD2-AC13-E2D9-44089CCF39C6}"/>
              </a:ext>
            </a:extLst>
          </p:cNvPr>
          <p:cNvPicPr preferRelativeResize="0"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4032040" y="4539295"/>
            <a:ext cx="90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132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189778F-2990-BE4C-28B5-E1DC87195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910" y="764704"/>
            <a:ext cx="6896534" cy="1152946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700" dirty="0">
                <a:latin typeface="Arial" panose="020B0604020202020204" pitchFamily="34" charset="0"/>
              </a:rPr>
              <a:t> </a:t>
            </a:r>
            <a:r>
              <a:rPr lang="it-IT" sz="2700" b="1" dirty="0">
                <a:latin typeface="Arial" panose="020B0604020202020204" pitchFamily="34" charset="0"/>
              </a:rPr>
              <a:t>COSTRUZIONE </a:t>
            </a:r>
            <a:r>
              <a:rPr lang="it-IT" sz="2700" b="1" u="sng" dirty="0">
                <a:latin typeface="Arial" panose="020B0604020202020204" pitchFamily="34" charset="0"/>
              </a:rPr>
              <a:t>SISTEMA INTEGRATO DI ELABORAZIONE DATI </a:t>
            </a:r>
            <a:r>
              <a:rPr lang="it-IT" sz="2700" b="1" dirty="0">
                <a:latin typeface="Arial" panose="020B0604020202020204" pitchFamily="34" charset="0"/>
              </a:rPr>
              <a:t>in tema di </a:t>
            </a:r>
            <a:r>
              <a:rPr lang="it-IT" sz="2700" b="1" u="sng" dirty="0">
                <a:latin typeface="Arial" panose="020B0604020202020204" pitchFamily="34" charset="0"/>
              </a:rPr>
              <a:t>PARITA’ DI GENERE</a:t>
            </a:r>
            <a:br>
              <a:rPr lang="it-IT" sz="2400" b="0" i="0" u="sng" strike="noStrike" baseline="0" dirty="0">
                <a:latin typeface="Arial" panose="020B0604020202020204" pitchFamily="34" charset="0"/>
              </a:rPr>
            </a:br>
            <a:endParaRPr lang="it-IT" sz="2400" u="sng" dirty="0">
              <a:latin typeface="Arial" panose="020B0604020202020204" pitchFamily="34" charset="0"/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47704C1-C565-6FFB-6999-F9179E547C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2336873"/>
            <a:ext cx="6894773" cy="359931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1600" dirty="0">
                <a:solidFill>
                  <a:schemeClr val="accent4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Atto del Presidente della Provincia di Ravenna 141/2022 - REPERTORIO n. 5242 del 17/03/2023 </a:t>
            </a:r>
          </a:p>
          <a:p>
            <a:pPr marL="0" indent="0" algn="just">
              <a:buNone/>
            </a:pPr>
            <a:br>
              <a:rPr lang="it-IT" sz="1600" dirty="0">
                <a:solidFill>
                  <a:schemeClr val="accent4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</a:br>
            <a:r>
              <a:rPr lang="it-IT" sz="1600" dirty="0">
                <a:solidFill>
                  <a:schemeClr val="accent4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ADDENDUM (art. 9 del protocollo) – Prov. Dirigente Settore Programmazione Economico Finanziaria, Risorse Umane, Reti e Sistemi Informativi  Provincia di Ravenna 885/2023 - REPERTORIO n. 5255/2023  sez. contratti privati</a:t>
            </a:r>
          </a:p>
          <a:p>
            <a:pPr marL="0" indent="0" algn="just">
              <a:buNone/>
            </a:pPr>
            <a:r>
              <a:rPr lang="it-IT" sz="16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Atto della Presidente della Provincia di Ravenna n. 30 del 13/03/2025  - </a:t>
            </a:r>
            <a:r>
              <a:rPr lang="sv-SE" sz="16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REP n. 5326 del 03/06/2025</a:t>
            </a:r>
            <a:endParaRPr lang="it-IT" sz="16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marL="0" indent="0" algn="just">
              <a:buNone/>
            </a:pPr>
            <a:r>
              <a:rPr lang="it-IT" sz="16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Atto della Presidente della Provincia di Ravenna n. 65 del 13/06/2025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962217DE-D692-7246-4B21-89C4D69FAC65}"/>
              </a:ext>
            </a:extLst>
          </p:cNvPr>
          <p:cNvSpPr txBox="1"/>
          <p:nvPr/>
        </p:nvSpPr>
        <p:spPr>
          <a:xfrm>
            <a:off x="7740352" y="692696"/>
            <a:ext cx="1403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800" dirty="0">
                <a:latin typeface="Arial" panose="020B0604020202020204" pitchFamily="34" charset="0"/>
                <a:cs typeface="Arial" panose="020B0604020202020204" pitchFamily="34" charset="0"/>
              </a:rPr>
              <a:t>Osservatorio</a:t>
            </a:r>
            <a:r>
              <a:rPr lang="it-IT" sz="800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800" dirty="0">
                <a:latin typeface="Arial" panose="020B0604020202020204" pitchFamily="34" charset="0"/>
                <a:cs typeface="Arial" panose="020B0604020202020204" pitchFamily="34" charset="0"/>
              </a:rPr>
              <a:t>statistico per la parità di genere della provincia di Ravenna</a:t>
            </a: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AB4478B7-FA91-0AE3-6994-B984513B8056}"/>
              </a:ext>
            </a:extLst>
          </p:cNvPr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992176" y="1238230"/>
            <a:ext cx="90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7286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DBCB3D0-62EC-4D8A-A9E7-991AF662DC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61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2C758D7-9BCC-44AD-98FB-A68CA5267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A890917F-0A64-4C0A-91F8-E4F6BE6A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83395" y="0"/>
            <a:ext cx="5664708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38C8E05-3629-4B19-A965-0C926F9DE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06045"/>
            <a:ext cx="3723894" cy="144049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044F20B-3F79-4BBD-A9B8-33672B6A4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838764"/>
            <a:ext cx="3723424" cy="3180473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10240" y="2063262"/>
            <a:ext cx="2804460" cy="2661052"/>
          </a:xfrm>
        </p:spPr>
        <p:txBody>
          <a:bodyPr>
            <a:noAutofit/>
          </a:bodyPr>
          <a:lstStyle/>
          <a:p>
            <a:pPr algn="r"/>
            <a:br>
              <a:rPr lang="it-IT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2400" b="1" dirty="0">
                <a:latin typeface="Arial" panose="020B0604020202020204" pitchFamily="34" charset="0"/>
                <a:cs typeface="Arial" panose="020B0604020202020204" pitchFamily="34" charset="0"/>
              </a:rPr>
              <a:t>UN COMPENDIO DI TUTTE LE INFORMAZIONI STATISTICHE SUDDIVISE PER GENERE O INERENTI AL GENERE</a:t>
            </a:r>
            <a:br>
              <a:rPr lang="it-IT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FE0DBB34-474A-297F-BB3C-21300891FAAB}"/>
              </a:ext>
            </a:extLst>
          </p:cNvPr>
          <p:cNvSpPr txBox="1"/>
          <p:nvPr/>
        </p:nvSpPr>
        <p:spPr>
          <a:xfrm>
            <a:off x="647564" y="2204864"/>
            <a:ext cx="7848872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spcAft>
                <a:spcPts val="600"/>
              </a:spcAft>
              <a:buNone/>
            </a:pPr>
            <a:endParaRPr lang="it-IT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spcAft>
                <a:spcPts val="600"/>
              </a:spcAft>
              <a:buNone/>
            </a:pPr>
            <a:endParaRPr lang="it-IT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spcAft>
                <a:spcPts val="600"/>
              </a:spcAft>
              <a:buNone/>
            </a:pPr>
            <a:endParaRPr lang="it-IT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spcAft>
                <a:spcPts val="600"/>
              </a:spcAft>
              <a:buNone/>
            </a:pPr>
            <a:endParaRPr 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Segnaposto contenuto 2">
            <a:extLst>
              <a:ext uri="{FF2B5EF4-FFF2-40B4-BE49-F238E27FC236}">
                <a16:creationId xmlns:a16="http://schemas.microsoft.com/office/drawing/2014/main" id="{5A42D7DC-1032-C7DF-570E-23C77B4565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2803382"/>
              </p:ext>
            </p:extLst>
          </p:nvPr>
        </p:nvGraphicFramePr>
        <p:xfrm>
          <a:off x="3492054" y="0"/>
          <a:ext cx="5649564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CasellaDiTesto 2">
            <a:extLst>
              <a:ext uri="{FF2B5EF4-FFF2-40B4-BE49-F238E27FC236}">
                <a16:creationId xmlns:a16="http://schemas.microsoft.com/office/drawing/2014/main" id="{C91039AE-DEA9-0A84-8B68-5110BBB28CDB}"/>
              </a:ext>
            </a:extLst>
          </p:cNvPr>
          <p:cNvSpPr txBox="1"/>
          <p:nvPr/>
        </p:nvSpPr>
        <p:spPr>
          <a:xfrm>
            <a:off x="400864" y="5089732"/>
            <a:ext cx="2905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b="1" dirty="0">
                <a:latin typeface="Arial" panose="020B0604020202020204" pitchFamily="34" charset="0"/>
                <a:cs typeface="Arial" panose="020B0604020202020204" pitchFamily="34" charset="0"/>
              </a:rPr>
              <a:t>Osservatorio statistico per la parità di genere della provincia di Ravenna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F0FD4BED-5625-4ECA-BD24-517A7D70EDAC}"/>
              </a:ext>
            </a:extLst>
          </p:cNvPr>
          <p:cNvPicPr preferRelativeResize="0"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504000" y="5467710"/>
            <a:ext cx="900000" cy="572191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6E36FF80-194A-C92B-F7FD-C3304859F399}"/>
              </a:ext>
            </a:extLst>
          </p:cNvPr>
          <p:cNvSpPr txBox="1"/>
          <p:nvPr/>
        </p:nvSpPr>
        <p:spPr>
          <a:xfrm>
            <a:off x="1391530" y="5473991"/>
            <a:ext cx="165450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0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PROVINCIA DI RAVENNA </a:t>
            </a:r>
          </a:p>
          <a:p>
            <a:r>
              <a:rPr lang="it-IT" sz="10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SERVIZIO STATISTICA</a:t>
            </a:r>
          </a:p>
        </p:txBody>
      </p:sp>
    </p:spTree>
    <p:extLst>
      <p:ext uri="{BB962C8B-B14F-4D97-AF65-F5344CB8AC3E}">
        <p14:creationId xmlns:p14="http://schemas.microsoft.com/office/powerpoint/2010/main" val="339323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8">
            <a:extLst>
              <a:ext uri="{FF2B5EF4-FFF2-40B4-BE49-F238E27FC236}">
                <a16:creationId xmlns:a16="http://schemas.microsoft.com/office/drawing/2014/main" id="{B2A773CA-28F4-49C2-BFA3-49A5867C7A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61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0">
            <a:extLst>
              <a:ext uri="{FF2B5EF4-FFF2-40B4-BE49-F238E27FC236}">
                <a16:creationId xmlns:a16="http://schemas.microsoft.com/office/drawing/2014/main" id="{5D7C72BA-4476-4E4B-BC37-9A75FD0C59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1" name="Rectangle 12">
            <a:extLst>
              <a:ext uri="{FF2B5EF4-FFF2-40B4-BE49-F238E27FC236}">
                <a16:creationId xmlns:a16="http://schemas.microsoft.com/office/drawing/2014/main" id="{3009A16D-868B-4145-BBC6-555098537E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83395" y="0"/>
            <a:ext cx="5664708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14">
            <a:extLst>
              <a:ext uri="{FF2B5EF4-FFF2-40B4-BE49-F238E27FC236}">
                <a16:creationId xmlns:a16="http://schemas.microsoft.com/office/drawing/2014/main" id="{3992EB33-38E1-4175-8EE2-9BB8CC159C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06045"/>
            <a:ext cx="3723894" cy="144668"/>
          </a:xfrm>
          <a:prstGeom prst="rect">
            <a:avLst/>
          </a:prstGeom>
        </p:spPr>
      </p:pic>
      <p:sp>
        <p:nvSpPr>
          <p:cNvPr id="23" name="Rectangle 16">
            <a:extLst>
              <a:ext uri="{FF2B5EF4-FFF2-40B4-BE49-F238E27FC236}">
                <a16:creationId xmlns:a16="http://schemas.microsoft.com/office/drawing/2014/main" id="{2DCAE5CF-5D29-4779-83E1-BDB64E4F3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838764"/>
            <a:ext cx="3723424" cy="3180473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C137B5CF-6073-290E-0A2F-1A5213D7D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240" y="2063262"/>
            <a:ext cx="2804460" cy="2661052"/>
          </a:xfrm>
        </p:spPr>
        <p:txBody>
          <a:bodyPr>
            <a:normAutofit/>
          </a:bodyPr>
          <a:lstStyle/>
          <a:p>
            <a:r>
              <a:rPr lang="it-IT" sz="2400" b="1" dirty="0">
                <a:latin typeface="Arial" panose="020B0604020202020204" pitchFamily="34" charset="0"/>
              </a:rPr>
              <a:t>UN PROTOCOLLO CONDIVISO TRA</a:t>
            </a:r>
            <a:br>
              <a:rPr lang="it-IT" sz="2900" b="1" dirty="0">
                <a:latin typeface="Arial" panose="020B0604020202020204" pitchFamily="34" charset="0"/>
              </a:rPr>
            </a:br>
            <a:endParaRPr lang="it-IT" sz="2900" b="1" dirty="0">
              <a:latin typeface="Arial" panose="020B0604020202020204" pitchFamily="34" charset="0"/>
            </a:endParaRPr>
          </a:p>
        </p:txBody>
      </p:sp>
      <p:graphicFrame>
        <p:nvGraphicFramePr>
          <p:cNvPr id="24" name="Segnaposto contenuto 2">
            <a:extLst>
              <a:ext uri="{FF2B5EF4-FFF2-40B4-BE49-F238E27FC236}">
                <a16:creationId xmlns:a16="http://schemas.microsoft.com/office/drawing/2014/main" id="{B6673A29-9189-995B-FBAC-0816DFB7521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1226941"/>
              </p:ext>
            </p:extLst>
          </p:nvPr>
        </p:nvGraphicFramePr>
        <p:xfrm>
          <a:off x="3887141" y="0"/>
          <a:ext cx="5254477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Immagine 2">
            <a:extLst>
              <a:ext uri="{FF2B5EF4-FFF2-40B4-BE49-F238E27FC236}">
                <a16:creationId xmlns:a16="http://schemas.microsoft.com/office/drawing/2014/main" id="{0EC08526-0AE2-AB5F-3534-069D282AAE8A}"/>
              </a:ext>
            </a:extLst>
          </p:cNvPr>
          <p:cNvPicPr preferRelativeResize="0"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532485" y="5448600"/>
            <a:ext cx="900000" cy="540000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F4F84C69-9D5F-FB84-7D01-2548836CF0F6}"/>
              </a:ext>
            </a:extLst>
          </p:cNvPr>
          <p:cNvSpPr txBox="1"/>
          <p:nvPr/>
        </p:nvSpPr>
        <p:spPr>
          <a:xfrm>
            <a:off x="1440000" y="5525399"/>
            <a:ext cx="165450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0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PROVINCIA DI RAVENNA </a:t>
            </a:r>
          </a:p>
          <a:p>
            <a:r>
              <a:rPr lang="it-IT" sz="10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SERVIZIO STATISTICA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D85D50C7-2DF3-DE1E-53E3-6CDEF00DBF3E}"/>
              </a:ext>
            </a:extLst>
          </p:cNvPr>
          <p:cNvSpPr txBox="1"/>
          <p:nvPr/>
        </p:nvSpPr>
        <p:spPr>
          <a:xfrm>
            <a:off x="414500" y="5099000"/>
            <a:ext cx="2905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b="1" dirty="0">
                <a:latin typeface="Arial" panose="020B0604020202020204" pitchFamily="34" charset="0"/>
                <a:cs typeface="Arial" panose="020B0604020202020204" pitchFamily="34" charset="0"/>
              </a:rPr>
              <a:t>Osservatorio statistico per la parità di genere della provincia di Ravenna</a:t>
            </a:r>
          </a:p>
        </p:txBody>
      </p:sp>
    </p:spTree>
    <p:extLst>
      <p:ext uri="{BB962C8B-B14F-4D97-AF65-F5344CB8AC3E}">
        <p14:creationId xmlns:p14="http://schemas.microsoft.com/office/powerpoint/2010/main" val="3660309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400" b="1" dirty="0">
                <a:latin typeface="Arial" panose="020B0604020202020204" pitchFamily="34" charset="0"/>
                <a:cs typeface="Arial" panose="020B0604020202020204" pitchFamily="34" charset="0"/>
              </a:rPr>
              <a:t>Obiettivi specifici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F60E9422-CF19-B9B0-F257-559443E183D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2148097"/>
              </p:ext>
            </p:extLst>
          </p:nvPr>
        </p:nvGraphicFramePr>
        <p:xfrm>
          <a:off x="811530" y="2204864"/>
          <a:ext cx="7520940" cy="37685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asellaDiTesto 2">
            <a:extLst>
              <a:ext uri="{FF2B5EF4-FFF2-40B4-BE49-F238E27FC236}">
                <a16:creationId xmlns:a16="http://schemas.microsoft.com/office/drawing/2014/main" id="{6F7F3DC7-3DB3-AA86-10E3-07E45867E249}"/>
              </a:ext>
            </a:extLst>
          </p:cNvPr>
          <p:cNvSpPr txBox="1"/>
          <p:nvPr/>
        </p:nvSpPr>
        <p:spPr>
          <a:xfrm>
            <a:off x="7740352" y="692696"/>
            <a:ext cx="1403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800" b="1" dirty="0"/>
              <a:t>Osservatorio</a:t>
            </a:r>
            <a:r>
              <a:rPr lang="it-IT" sz="800" b="1" dirty="0">
                <a:solidFill>
                  <a:schemeClr val="accent4"/>
                </a:solidFill>
              </a:rPr>
              <a:t> </a:t>
            </a:r>
            <a:r>
              <a:rPr lang="it-IT" sz="800" b="1" dirty="0"/>
              <a:t>statistico per la parità di genere della provincia di Ravenna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BC1C5E1E-4A6F-C320-8C29-7543A91B5484}"/>
              </a:ext>
            </a:extLst>
          </p:cNvPr>
          <p:cNvPicPr preferRelativeResize="0"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7992176" y="1245325"/>
            <a:ext cx="90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6358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10240" y="753228"/>
            <a:ext cx="7210396" cy="1080938"/>
          </a:xfrm>
        </p:spPr>
        <p:txBody>
          <a:bodyPr>
            <a:normAutofit/>
          </a:bodyPr>
          <a:lstStyle/>
          <a:p>
            <a:r>
              <a:rPr lang="it-IT" sz="2400" b="1" dirty="0">
                <a:latin typeface="Arial" panose="020B0604020202020204" pitchFamily="34" charset="0"/>
                <a:cs typeface="Arial" panose="020B0604020202020204" pitchFamily="34" charset="0"/>
              </a:rPr>
              <a:t>Quali azioni?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8A2153B0-06B8-BE9E-CAC1-E2ADA02883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2975639"/>
              </p:ext>
            </p:extLst>
          </p:nvPr>
        </p:nvGraphicFramePr>
        <p:xfrm>
          <a:off x="0" y="1988840"/>
          <a:ext cx="9144000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asellaDiTesto 2">
            <a:extLst>
              <a:ext uri="{FF2B5EF4-FFF2-40B4-BE49-F238E27FC236}">
                <a16:creationId xmlns:a16="http://schemas.microsoft.com/office/drawing/2014/main" id="{057B2677-FCD4-C74B-6D71-35185C41D133}"/>
              </a:ext>
            </a:extLst>
          </p:cNvPr>
          <p:cNvSpPr txBox="1"/>
          <p:nvPr/>
        </p:nvSpPr>
        <p:spPr>
          <a:xfrm>
            <a:off x="7740352" y="692696"/>
            <a:ext cx="1403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800" b="1" dirty="0">
                <a:latin typeface="Arial" panose="020B0604020202020204" pitchFamily="34" charset="0"/>
                <a:cs typeface="Arial" panose="020B0604020202020204" pitchFamily="34" charset="0"/>
              </a:rPr>
              <a:t>Osservatorio</a:t>
            </a:r>
            <a:r>
              <a:rPr lang="it-IT" sz="8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800" b="1" dirty="0">
                <a:latin typeface="Arial" panose="020B0604020202020204" pitchFamily="34" charset="0"/>
                <a:cs typeface="Arial" panose="020B0604020202020204" pitchFamily="34" charset="0"/>
              </a:rPr>
              <a:t>statistico per la parità di genere della provincia di Ravenna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6C085AB6-284E-5D23-93E4-19E76D2822D4}"/>
              </a:ext>
            </a:extLst>
          </p:cNvPr>
          <p:cNvPicPr preferRelativeResize="0"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7992176" y="1245325"/>
            <a:ext cx="90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5831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364B471-9603-0D98-41A0-9BC4BBAB5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72290"/>
            <a:ext cx="6896534" cy="972318"/>
          </a:xfrm>
        </p:spPr>
        <p:txBody>
          <a:bodyPr/>
          <a:lstStyle/>
          <a:p>
            <a:r>
              <a:rPr lang="it-IT"/>
              <a:t>INTERVENTI EDUCATIVI</a:t>
            </a:r>
            <a:endParaRPr lang="it-IT" dirty="0"/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D3D6F19A-8CB4-8722-ABB7-D21D4338AFAD}"/>
              </a:ext>
            </a:extLst>
          </p:cNvPr>
          <p:cNvSpPr txBox="1"/>
          <p:nvPr/>
        </p:nvSpPr>
        <p:spPr>
          <a:xfrm>
            <a:off x="7740352" y="692696"/>
            <a:ext cx="1403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800" b="1"/>
              <a:t>Osservatorio</a:t>
            </a:r>
            <a:r>
              <a:rPr lang="it-IT" sz="800" b="1">
                <a:solidFill>
                  <a:schemeClr val="accent4"/>
                </a:solidFill>
              </a:rPr>
              <a:t> </a:t>
            </a:r>
            <a:r>
              <a:rPr lang="it-IT" sz="800" b="1"/>
              <a:t>statistico per la parità di genere della provincia di Ravenna</a:t>
            </a:r>
            <a:endParaRPr lang="it-IT" sz="800" b="1" dirty="0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4DB84276-3A3D-FBEE-C4AC-392FF13D659B}"/>
              </a:ext>
            </a:extLst>
          </p:cNvPr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992176" y="1245325"/>
            <a:ext cx="900000" cy="540000"/>
          </a:xfrm>
          <a:prstGeom prst="rect">
            <a:avLst/>
          </a:prstGeom>
        </p:spPr>
      </p:pic>
      <p:pic>
        <p:nvPicPr>
          <p:cNvPr id="1026" name="Picture 2" descr="Locandina evento 8 marzo 2023">
            <a:hlinkClick r:id="rId3"/>
            <a:extLst>
              <a:ext uri="{FF2B5EF4-FFF2-40B4-BE49-F238E27FC236}">
                <a16:creationId xmlns:a16="http://schemas.microsoft.com/office/drawing/2014/main" id="{1D30303C-E758-C850-C763-1F0738B4E295}"/>
              </a:ext>
            </a:extLst>
          </p:cNvPr>
          <p:cNvPicPr preferRelativeResize="0">
            <a:picLocks noGrp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36" y="2537999"/>
            <a:ext cx="252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magine 6">
            <a:hlinkClick r:id="rId5"/>
            <a:extLst>
              <a:ext uri="{FF2B5EF4-FFF2-40B4-BE49-F238E27FC236}">
                <a16:creationId xmlns:a16="http://schemas.microsoft.com/office/drawing/2014/main" id="{656CE313-BEB0-E286-D20A-482CE5E0D034}"/>
              </a:ext>
            </a:extLst>
          </p:cNvPr>
          <p:cNvPicPr preferRelativeResize="0"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6536209" y="2538674"/>
            <a:ext cx="2520000" cy="3600000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3538EE7E-8857-7E16-0AA2-F8B420078AD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7079" t="12879" r="4669" b="5901"/>
          <a:stretch/>
        </p:blipFill>
        <p:spPr>
          <a:xfrm>
            <a:off x="2663649" y="2049800"/>
            <a:ext cx="2520000" cy="1355668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2E1010ED-8401-63AD-B7FA-19A92AFD153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576" t="15701" r="59050" b="20964"/>
          <a:stretch/>
        </p:blipFill>
        <p:spPr>
          <a:xfrm>
            <a:off x="2658864" y="3438278"/>
            <a:ext cx="2520000" cy="1553802"/>
          </a:xfrm>
          <a:prstGeom prst="rect">
            <a:avLst/>
          </a:prstGeom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BFD1C4C6-369F-720F-5330-476F3F12733A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5801" t="13561" r="72949" b="37750"/>
          <a:stretch/>
        </p:blipFill>
        <p:spPr>
          <a:xfrm>
            <a:off x="4572000" y="4221088"/>
            <a:ext cx="1800200" cy="2504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8114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8DEBD6C-ADB3-1FCA-B607-5CAB26E89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it-IT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Diffusione e radicamento della</a:t>
            </a:r>
            <a:br>
              <a:rPr lang="it-IT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CULTURA DI GENERE</a:t>
            </a:r>
            <a:endParaRPr lang="it-IT" sz="1200" dirty="0"/>
          </a:p>
        </p:txBody>
      </p:sp>
      <p:pic>
        <p:nvPicPr>
          <p:cNvPr id="20" name="Immagine 19">
            <a:extLst>
              <a:ext uri="{FF2B5EF4-FFF2-40B4-BE49-F238E27FC236}">
                <a16:creationId xmlns:a16="http://schemas.microsoft.com/office/drawing/2014/main" id="{5410602C-6AEB-5AE3-19EF-8FD6A95058E8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66099" t="8809" r="15732" b="7875"/>
          <a:stretch/>
        </p:blipFill>
        <p:spPr>
          <a:xfrm>
            <a:off x="4427984" y="3068960"/>
            <a:ext cx="2340000" cy="3600000"/>
          </a:xfrm>
          <a:prstGeom prst="rect">
            <a:avLst/>
          </a:prstGeom>
          <a:scene3d>
            <a:camera prst="orthographicFront">
              <a:rot lat="0" lon="20999997" rev="0"/>
            </a:camera>
            <a:lightRig rig="threePt" dir="t"/>
          </a:scene3d>
        </p:spPr>
      </p:pic>
      <p:pic>
        <p:nvPicPr>
          <p:cNvPr id="28" name="Immagine 27">
            <a:extLst>
              <a:ext uri="{FF2B5EF4-FFF2-40B4-BE49-F238E27FC236}">
                <a16:creationId xmlns:a16="http://schemas.microsoft.com/office/drawing/2014/main" id="{AAD057BA-81ED-69B8-DB51-538CFD762EE0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67325" t="5900" r="15623" b="8351"/>
          <a:stretch/>
        </p:blipFill>
        <p:spPr>
          <a:xfrm>
            <a:off x="1619041" y="2132856"/>
            <a:ext cx="2340000" cy="3600000"/>
          </a:xfrm>
          <a:prstGeom prst="rect">
            <a:avLst/>
          </a:prstGeom>
        </p:spPr>
      </p:pic>
      <p:sp>
        <p:nvSpPr>
          <p:cNvPr id="29" name="CasellaDiTesto 28">
            <a:extLst>
              <a:ext uri="{FF2B5EF4-FFF2-40B4-BE49-F238E27FC236}">
                <a16:creationId xmlns:a16="http://schemas.microsoft.com/office/drawing/2014/main" id="{327ACFF5-F8B5-3A85-D944-44F87CE8903D}"/>
              </a:ext>
            </a:extLst>
          </p:cNvPr>
          <p:cNvSpPr txBox="1"/>
          <p:nvPr/>
        </p:nvSpPr>
        <p:spPr>
          <a:xfrm>
            <a:off x="7740352" y="692696"/>
            <a:ext cx="1403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800" b="1" dirty="0"/>
              <a:t>Osservatorio</a:t>
            </a:r>
            <a:r>
              <a:rPr lang="it-IT" sz="800" b="1" dirty="0">
                <a:solidFill>
                  <a:schemeClr val="accent4"/>
                </a:solidFill>
              </a:rPr>
              <a:t> </a:t>
            </a:r>
            <a:r>
              <a:rPr lang="it-IT" sz="800" b="1" dirty="0"/>
              <a:t>statistico per la parità di genere della provincia di Ravenna</a:t>
            </a:r>
          </a:p>
        </p:txBody>
      </p:sp>
      <p:pic>
        <p:nvPicPr>
          <p:cNvPr id="30" name="Immagine 29">
            <a:extLst>
              <a:ext uri="{FF2B5EF4-FFF2-40B4-BE49-F238E27FC236}">
                <a16:creationId xmlns:a16="http://schemas.microsoft.com/office/drawing/2014/main" id="{D0C2E772-AAD6-41E5-6B12-88B0FDCDA451}"/>
              </a:ext>
            </a:extLst>
          </p:cNvPr>
          <p:cNvPicPr preferRelativeResize="0"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7992176" y="1245325"/>
            <a:ext cx="90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3511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0142571-BDA0-F756-5E01-1260FFB27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240" y="753228"/>
            <a:ext cx="7210396" cy="1080938"/>
          </a:xfrm>
        </p:spPr>
        <p:txBody>
          <a:bodyPr>
            <a:normAutofit/>
          </a:bodyPr>
          <a:lstStyle/>
          <a:p>
            <a:r>
              <a:rPr lang="it-IT" dirty="0"/>
              <a:t>7 DOMINI DI ANALISI</a:t>
            </a:r>
          </a:p>
        </p:txBody>
      </p:sp>
      <p:graphicFrame>
        <p:nvGraphicFramePr>
          <p:cNvPr id="22" name="Segnaposto contenuto 2">
            <a:extLst>
              <a:ext uri="{FF2B5EF4-FFF2-40B4-BE49-F238E27FC236}">
                <a16:creationId xmlns:a16="http://schemas.microsoft.com/office/drawing/2014/main" id="{0657206E-58B0-0A59-7D65-EA68B6D5507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6304982"/>
              </p:ext>
            </p:extLst>
          </p:nvPr>
        </p:nvGraphicFramePr>
        <p:xfrm>
          <a:off x="89756" y="2517750"/>
          <a:ext cx="8964487" cy="295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Immagine 3">
            <a:extLst>
              <a:ext uri="{FF2B5EF4-FFF2-40B4-BE49-F238E27FC236}">
                <a16:creationId xmlns:a16="http://schemas.microsoft.com/office/drawing/2014/main" id="{152655EB-0C9D-3FC1-302A-D3B3D0DDBA80}"/>
              </a:ext>
            </a:extLst>
          </p:cNvPr>
          <p:cNvPicPr preferRelativeResize="0"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7995902" y="1269745"/>
            <a:ext cx="900000" cy="540000"/>
          </a:xfrm>
          <a:prstGeom prst="rect">
            <a:avLst/>
          </a:prstGeom>
        </p:spPr>
      </p:pic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A56D3109-D993-6508-44F4-F2E95261AF2E}"/>
              </a:ext>
            </a:extLst>
          </p:cNvPr>
          <p:cNvSpPr txBox="1"/>
          <p:nvPr/>
        </p:nvSpPr>
        <p:spPr>
          <a:xfrm>
            <a:off x="7720636" y="660550"/>
            <a:ext cx="1403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800" b="1" dirty="0"/>
              <a:t>Osservatorio</a:t>
            </a:r>
            <a:r>
              <a:rPr lang="it-IT" sz="800" b="1" dirty="0">
                <a:solidFill>
                  <a:schemeClr val="accent4"/>
                </a:solidFill>
              </a:rPr>
              <a:t> </a:t>
            </a:r>
            <a:r>
              <a:rPr lang="it-IT" sz="800" b="1" dirty="0"/>
              <a:t>statistico per la parità di genere della provincia di Ravenna</a:t>
            </a:r>
          </a:p>
        </p:txBody>
      </p:sp>
    </p:spTree>
    <p:extLst>
      <p:ext uri="{BB962C8B-B14F-4D97-AF65-F5344CB8AC3E}">
        <p14:creationId xmlns:p14="http://schemas.microsoft.com/office/powerpoint/2010/main" val="10526349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A297EC0-14C0-8604-9C83-EA2D66133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400" b="1" dirty="0">
                <a:latin typeface="Arial" panose="020B0604020202020204" pitchFamily="34" charset="0"/>
                <a:cs typeface="Arial" panose="020B0604020202020204" pitchFamily="34" charset="0"/>
              </a:rPr>
              <a:t>Statistiche suddivise per genere: un modello replicabile</a:t>
            </a:r>
          </a:p>
        </p:txBody>
      </p:sp>
      <p:pic>
        <p:nvPicPr>
          <p:cNvPr id="17" name="Segnaposto contenuto 16">
            <a:hlinkClick r:id="rId2"/>
            <a:extLst>
              <a:ext uri="{FF2B5EF4-FFF2-40B4-BE49-F238E27FC236}">
                <a16:creationId xmlns:a16="http://schemas.microsoft.com/office/drawing/2014/main" id="{69B8B2D9-B872-91DC-FED2-FECEAE210A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42950" t="11240" r="2690" b="4200"/>
          <a:stretch/>
        </p:blipFill>
        <p:spPr>
          <a:xfrm>
            <a:off x="251520" y="2276873"/>
            <a:ext cx="7176653" cy="345638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grpSp>
        <p:nvGrpSpPr>
          <p:cNvPr id="4" name="Gruppo 3">
            <a:extLst>
              <a:ext uri="{FF2B5EF4-FFF2-40B4-BE49-F238E27FC236}">
                <a16:creationId xmlns:a16="http://schemas.microsoft.com/office/drawing/2014/main" id="{EBB48604-00B3-5A80-9BB7-20C2EAA12474}"/>
              </a:ext>
            </a:extLst>
          </p:cNvPr>
          <p:cNvGrpSpPr/>
          <p:nvPr/>
        </p:nvGrpSpPr>
        <p:grpSpPr>
          <a:xfrm>
            <a:off x="7740352" y="612388"/>
            <a:ext cx="1403648" cy="1362618"/>
            <a:chOff x="6191998" y="63278"/>
            <a:chExt cx="1886488" cy="1087960"/>
          </a:xfrm>
        </p:grpSpPr>
        <p:sp>
          <p:nvSpPr>
            <p:cNvPr id="5" name="Rettangolo 4">
              <a:extLst>
                <a:ext uri="{FF2B5EF4-FFF2-40B4-BE49-F238E27FC236}">
                  <a16:creationId xmlns:a16="http://schemas.microsoft.com/office/drawing/2014/main" id="{DA35A8CE-FAF8-5CE6-4F60-E3A10F0024A1}"/>
                </a:ext>
              </a:extLst>
            </p:cNvPr>
            <p:cNvSpPr/>
            <p:nvPr/>
          </p:nvSpPr>
          <p:spPr>
            <a:xfrm>
              <a:off x="6191998" y="72008"/>
              <a:ext cx="1798716" cy="107923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6" name="CasellaDiTesto 5">
              <a:extLst>
                <a:ext uri="{FF2B5EF4-FFF2-40B4-BE49-F238E27FC236}">
                  <a16:creationId xmlns:a16="http://schemas.microsoft.com/office/drawing/2014/main" id="{270805A6-D43E-E610-2916-BA9E1F7DAA49}"/>
                </a:ext>
              </a:extLst>
            </p:cNvPr>
            <p:cNvSpPr txBox="1"/>
            <p:nvPr/>
          </p:nvSpPr>
          <p:spPr>
            <a:xfrm>
              <a:off x="6279770" y="63278"/>
              <a:ext cx="1798716" cy="107923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1200" kern="1200" dirty="0"/>
                <a:t>censimento, raccolta, analisi, statistiche ufficiali suddivise per genere</a:t>
              </a:r>
              <a:endParaRPr lang="en-US" sz="1200" kern="1200" dirty="0"/>
            </a:p>
          </p:txBody>
        </p:sp>
      </p:grpSp>
      <p:pic>
        <p:nvPicPr>
          <p:cNvPr id="9" name="Immagine 8">
            <a:extLst>
              <a:ext uri="{FF2B5EF4-FFF2-40B4-BE49-F238E27FC236}">
                <a16:creationId xmlns:a16="http://schemas.microsoft.com/office/drawing/2014/main" id="{9CDE26FA-646B-A4F7-E0D0-8BFDB8AE3C6F}"/>
              </a:ext>
            </a:extLst>
          </p:cNvPr>
          <p:cNvPicPr preferRelativeResize="0"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531639" y="6192000"/>
            <a:ext cx="900000" cy="572191"/>
          </a:xfrm>
          <a:prstGeom prst="rect">
            <a:avLst/>
          </a:prstGeom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AD2722EC-4AFB-490F-4D72-FA3DF556C6E2}"/>
              </a:ext>
            </a:extLst>
          </p:cNvPr>
          <p:cNvSpPr txBox="1"/>
          <p:nvPr/>
        </p:nvSpPr>
        <p:spPr>
          <a:xfrm>
            <a:off x="1456222" y="6192000"/>
            <a:ext cx="165450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0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PROVINCIA DI RAVENNA </a:t>
            </a:r>
          </a:p>
          <a:p>
            <a:r>
              <a:rPr lang="it-IT" sz="10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SERVIZIO STATISTICA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4B079365-044E-1180-BC1C-7CADE28E88B4}"/>
              </a:ext>
            </a:extLst>
          </p:cNvPr>
          <p:cNvSpPr txBox="1"/>
          <p:nvPr/>
        </p:nvSpPr>
        <p:spPr>
          <a:xfrm>
            <a:off x="467544" y="5943566"/>
            <a:ext cx="4603686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800" b="1" dirty="0">
                <a:latin typeface="Arial" panose="020B0604020202020204" pitchFamily="34" charset="0"/>
                <a:cs typeface="Arial" panose="020B0604020202020204" pitchFamily="34" charset="0"/>
              </a:rPr>
              <a:t>Osservatorio statistico per la parità di genere della provincia di Ravenna</a:t>
            </a:r>
          </a:p>
        </p:txBody>
      </p:sp>
    </p:spTree>
    <p:extLst>
      <p:ext uri="{BB962C8B-B14F-4D97-AF65-F5344CB8AC3E}">
        <p14:creationId xmlns:p14="http://schemas.microsoft.com/office/powerpoint/2010/main" val="930749074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o">
  <a:themeElements>
    <a:clrScheme name="Berlino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o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5791c1b-ad8c-4465-9ce5-ba0708646f9b" xsi:nil="true"/>
    <lcf76f155ced4ddcb4097134ff3c332f xmlns="4538c2ba-a1df-486a-8a8b-ba2804e3cf40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64BD8EDA10229945862283FB35699FFB" ma:contentTypeVersion="16" ma:contentTypeDescription="Creare un nuovo documento." ma:contentTypeScope="" ma:versionID="ae65879f00b7de9fcbca13ef326a59db">
  <xsd:schema xmlns:xsd="http://www.w3.org/2001/XMLSchema" xmlns:xs="http://www.w3.org/2001/XMLSchema" xmlns:p="http://schemas.microsoft.com/office/2006/metadata/properties" xmlns:ns2="4538c2ba-a1df-486a-8a8b-ba2804e3cf40" xmlns:ns3="05791c1b-ad8c-4465-9ce5-ba0708646f9b" targetNamespace="http://schemas.microsoft.com/office/2006/metadata/properties" ma:root="true" ma:fieldsID="de93c30e501683e8e9934b1de3434331" ns2:_="" ns3:_="">
    <xsd:import namespace="4538c2ba-a1df-486a-8a8b-ba2804e3cf40"/>
    <xsd:import namespace="05791c1b-ad8c-4465-9ce5-ba0708646f9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38c2ba-a1df-486a-8a8b-ba2804e3cf4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Tag immagine" ma:readOnly="false" ma:fieldId="{5cf76f15-5ced-4ddc-b409-7134ff3c332f}" ma:taxonomyMulti="true" ma:sspId="c8c34638-ad71-477a-8216-b930bee6a4d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5791c1b-ad8c-4465-9ce5-ba0708646f9b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84b2eeb9-5985-4043-a273-309ee7af2cfe}" ma:internalName="TaxCatchAll" ma:showField="CatchAllData" ma:web="05791c1b-ad8c-4465-9ce5-ba0708646f9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Condiviso con dettagl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E9F94AE-B030-4B6C-B093-D771A160F8F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511193F-3AA5-46EB-8C28-17C40BC91BEF}">
  <ds:schemaRefs>
    <ds:schemaRef ds:uri="http://schemas.microsoft.com/office/2006/metadata/properties"/>
    <ds:schemaRef ds:uri="http://schemas.microsoft.com/office/infopath/2007/PartnerControls"/>
    <ds:schemaRef ds:uri="05791c1b-ad8c-4465-9ce5-ba0708646f9b"/>
    <ds:schemaRef ds:uri="4538c2ba-a1df-486a-8a8b-ba2804e3cf40"/>
  </ds:schemaRefs>
</ds:datastoreItem>
</file>

<file path=customXml/itemProps3.xml><?xml version="1.0" encoding="utf-8"?>
<ds:datastoreItem xmlns:ds="http://schemas.openxmlformats.org/officeDocument/2006/customXml" ds:itemID="{67E404E2-8AFB-4AE4-A7DB-C51CA131C0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538c2ba-a1df-486a-8a8b-ba2804e3cf40"/>
    <ds:schemaRef ds:uri="05791c1b-ad8c-4465-9ce5-ba0708646f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TM04033917[[fn=Berlino]]</Template>
  <TotalTime>2656</TotalTime>
  <Words>925</Words>
  <Application>Microsoft Office PowerPoint</Application>
  <PresentationFormat>Presentazione su schermo (4:3)</PresentationFormat>
  <Paragraphs>93</Paragraphs>
  <Slides>10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4" baseType="lpstr">
      <vt:lpstr>Aptos</vt:lpstr>
      <vt:lpstr>Arial</vt:lpstr>
      <vt:lpstr>Trebuchet MS</vt:lpstr>
      <vt:lpstr>Berlino</vt:lpstr>
      <vt:lpstr>OSSERVATORIO STATISTICO PER LA PARITA’ DI GENERE DELLA PROVINCIA DI RAVENNA</vt:lpstr>
      <vt:lpstr> COSTRUZIONE SISTEMA INTEGRATO DI ELABORAZIONE DATI in tema di PARITA’ DI GENERE </vt:lpstr>
      <vt:lpstr> UN COMPENDIO DI TUTTE LE INFORMAZIONI STATISTICHE SUDDIVISE PER GENERE O INERENTI AL GENERE </vt:lpstr>
      <vt:lpstr>UN PROTOCOLLO CONDIVISO TRA </vt:lpstr>
      <vt:lpstr>Obiettivi specifici</vt:lpstr>
      <vt:lpstr>Quali azioni?</vt:lpstr>
      <vt:lpstr>INTERVENTI EDUCATIVI</vt:lpstr>
      <vt:lpstr>Diffusione e radicamento della CULTURA DI GENERE</vt:lpstr>
      <vt:lpstr>7 DOMINI DI ANALISI</vt:lpstr>
      <vt:lpstr>Statistiche suddivise per genere: un modello replicabile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Hackathon per la parita’</dc:title>
  <dc:creator>Cuffiani Roberta</dc:creator>
  <cp:lastModifiedBy>Cuffiani Roberta</cp:lastModifiedBy>
  <cp:revision>57</cp:revision>
  <cp:lastPrinted>2022-04-21T14:12:30Z</cp:lastPrinted>
  <dcterms:created xsi:type="dcterms:W3CDTF">2021-02-24T11:44:41Z</dcterms:created>
  <dcterms:modified xsi:type="dcterms:W3CDTF">2026-02-25T09:23:45Z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0x01010064BD8EDA10229945862283FB35699FFB</vt:lpwstr>
  </property>
  <property fmtid="{D5CDD505-2E9C-101B-9397-08002B2CF9AE}" pid="3" name="MediaServiceImageTags">
    <vt:lpwstr/>
  </property>
</Properties>
</file>